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6.xml" ContentType="application/vnd.openxmlformats-officedocument.presentationml.slide+xml"/>
  <Override PartName="/customXml/itemProps3.xml" ContentType="application/vnd.openxmlformats-officedocument.customXmlProperties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customXml/itemProps1.xml" ContentType="application/vnd.openxmlformats-officedocument.customXmlProperties+xml"/>
  <Override PartName="/ppt/slideLayouts/slideLayout2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Override PartName="/ppt/notesMasters/notesMaster1.xml" ContentType="application/vnd.openxmlformats-officedocument.presentationml.notesMaster+xml"/>
  <Default Extension="xml" ContentType="application/xml"/>
  <Override PartName="/ppt/slides/slide10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slides/slide12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presentationml.printerSettings"/>
  <Override PartName="/customXml/itemProps2.xml" ContentType="application/vnd.openxmlformats-officedocument.customXmlProperties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45" d="100"/>
          <a:sy n="145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20" Type="http://schemas.openxmlformats.org/officeDocument/2006/relationships/theme" Target="theme/theme1.xml"/><Relationship Id="rId1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2C9C-2C40-7E4D-AF8D-3F102422390A}" type="datetimeFigureOut">
              <a:rPr lang="en-US" smtClean="0"/>
              <a:t>3/5/12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405C8-B81E-AC48-A80E-994EAE5BC4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48524-5E3E-6B4B-96AE-60EECEC67D4C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650A9-BD4D-EB49-A2D3-8B2AC1A314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95800"/>
            <a:ext cx="5486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that pollution is directly linked to Acid Rain, which destroys plant life, pollutes rivers, and erodes stonework.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Industrialization and Deforestation are the</a:t>
            </a:r>
            <a:r>
              <a:rPr lang="en-US" baseline="0" dirty="0" smtClean="0"/>
              <a:t> leading causes of Soil Duration.  These two aspects are directly linked with humans consumption of raw materials.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to emphasize that due to the depletion of the Ozone Layer, humans</a:t>
            </a:r>
            <a:r>
              <a:rPr lang="en-US" baseline="0" dirty="0" smtClean="0"/>
              <a:t> are more susceptible to UV rays, making over exposure to sunlight a greater concern.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Simply emphasize</a:t>
            </a:r>
            <a:r>
              <a:rPr lang="en-US" baseline="0" dirty="0" smtClean="0"/>
              <a:t> that we live in a world of limited 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Water pollution is not only cause from oil spills</a:t>
            </a:r>
            <a:r>
              <a:rPr lang="en-US" baseline="0" dirty="0" smtClean="0"/>
              <a:t> and activity that happens in the ocean.  Explain through this image that what happens on land can negatively </a:t>
            </a:r>
            <a:r>
              <a:rPr lang="en-US" baseline="0" smtClean="0"/>
              <a:t>impact our planets </a:t>
            </a:r>
            <a:r>
              <a:rPr lang="en-US" baseline="0" dirty="0" smtClean="0"/>
              <a:t>aquatic life and water 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3838F1D-67FB-0A49-BFBB-5DF6D3EE6847}" type="datetimeFigureOut">
              <a:rPr lang="en-US" smtClean="0"/>
              <a:pPr/>
              <a:t>3/5/12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95400"/>
            <a:ext cx="6498158" cy="32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Environmental Health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Problems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overpopulation-sca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Overpopulation</a:t>
            </a:r>
            <a:br>
              <a:rPr lang="en-US" dirty="0" smtClean="0"/>
            </a:br>
            <a:r>
              <a:rPr lang="en-US" dirty="0" smtClean="0"/>
              <a:t>3-7billion from 1960-2011</a:t>
            </a:r>
            <a:endParaRPr lang="en-US" dirty="0"/>
          </a:p>
        </p:txBody>
      </p:sp>
      <p:pic>
        <p:nvPicPr>
          <p:cNvPr id="4" name="Content Placeholder 3" descr="overpopulati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3999" cy="541346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220px-Warning2Pesticid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Pollution</a:t>
            </a:r>
            <a:endParaRPr lang="en-US" dirty="0"/>
          </a:p>
        </p:txBody>
      </p:sp>
      <p:pic>
        <p:nvPicPr>
          <p:cNvPr id="6" name="Content Placeholder 5" descr="atmos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4000" cy="541346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Acid-R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Rain</a:t>
            </a:r>
            <a:endParaRPr lang="en-US" dirty="0"/>
          </a:p>
        </p:txBody>
      </p:sp>
      <p:pic>
        <p:nvPicPr>
          <p:cNvPr id="4" name="Content Placeholder 3" descr="acid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4000" cy="54134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1456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degradation</a:t>
            </a:r>
            <a:endParaRPr lang="en-US" dirty="0"/>
          </a:p>
        </p:txBody>
      </p:sp>
      <p:pic>
        <p:nvPicPr>
          <p:cNvPr id="4" name="Content Placeholder 3" descr="soillosscauses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4000" cy="54134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Melting-ice-polar-be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pic>
        <p:nvPicPr>
          <p:cNvPr id="4" name="Content Placeholder 3" descr="greenhouse_effect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44532"/>
            <a:ext cx="9143999" cy="54134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 descr="SunCre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Depletion of Ozone Layer</a:t>
            </a:r>
            <a:endParaRPr lang="en-US" dirty="0"/>
          </a:p>
        </p:txBody>
      </p:sp>
      <p:pic>
        <p:nvPicPr>
          <p:cNvPr id="8" name="Content Placeholder 7" descr="ozone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4000" cy="541346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61B2C77E69949A1B32FCA3BBA422C" ma:contentTypeVersion="0" ma:contentTypeDescription="Create a new document." ma:contentTypeScope="" ma:versionID="0913ee8f08632eac21bbe4da684c6cc2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9890410-6981-4358-87D0-0E47367124B4}"/>
</file>

<file path=customXml/itemProps2.xml><?xml version="1.0" encoding="utf-8"?>
<ds:datastoreItem xmlns:ds="http://schemas.openxmlformats.org/officeDocument/2006/customXml" ds:itemID="{AA3B61FE-68CD-4A5E-BE5E-524F653F895C}"/>
</file>

<file path=customXml/itemProps3.xml><?xml version="1.0" encoding="utf-8"?>
<ds:datastoreItem xmlns:ds="http://schemas.openxmlformats.org/officeDocument/2006/customXml" ds:itemID="{8D3B794D-A63E-4E60-81D3-DA01BD5D8782}"/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249</TotalTime>
  <Words>160</Words>
  <Application>Microsoft Macintosh PowerPoint</Application>
  <PresentationFormat>On-screen Show (4:3)</PresentationFormat>
  <Paragraphs>17</Paragraphs>
  <Slides>13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Environmental Health Problems</vt:lpstr>
      <vt:lpstr>Slide 2</vt:lpstr>
      <vt:lpstr>Acid Rain</vt:lpstr>
      <vt:lpstr>Slide 4</vt:lpstr>
      <vt:lpstr>Land degradation</vt:lpstr>
      <vt:lpstr>Slide 6</vt:lpstr>
      <vt:lpstr>Greenhouse Effect</vt:lpstr>
      <vt:lpstr>Slide 8</vt:lpstr>
      <vt:lpstr>Depletion of Ozone Layer</vt:lpstr>
      <vt:lpstr>Slide 10</vt:lpstr>
      <vt:lpstr>Overpopulation 3-7billion from 1960-2011</vt:lpstr>
      <vt:lpstr>Slide 12</vt:lpstr>
      <vt:lpstr>Water Pollution</vt:lpstr>
    </vt:vector>
  </TitlesOfParts>
  <Company>appalachian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Health</dc:title>
  <dc:creator>Christopher Moen</dc:creator>
  <cp:lastModifiedBy>Donna Breitenstein</cp:lastModifiedBy>
  <cp:revision>25</cp:revision>
  <cp:lastPrinted>2012-03-05T19:34:16Z</cp:lastPrinted>
  <dcterms:created xsi:type="dcterms:W3CDTF">2012-03-05T19:31:58Z</dcterms:created>
  <dcterms:modified xsi:type="dcterms:W3CDTF">2012-03-05T19:41:53Z</dcterms:modified>
</cp:coreProperties>
</file>