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bin" ContentType="application/vnd.openxmlformats-officedocument.presentationml.printerSettings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8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clrMru>
    <a:srgbClr val="CCEDFF"/>
    <a:srgbClr val="D2E6FF"/>
    <a:srgbClr val="BA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2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26" Type="http://schemas.openxmlformats.org/officeDocument/2006/relationships/customXml" Target="../customXml/item3.xml"/><Relationship Id="rId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2.xml"/><Relationship Id="rId20" Type="http://schemas.openxmlformats.org/officeDocument/2006/relationships/presProps" Target="pres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1.xml"/><Relationship Id="rId23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22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E2C39-1983-4042-BE4B-DD37B7A8044E}" type="datetimeFigureOut">
              <a:rPr lang="en-US" smtClean="0"/>
              <a:t>7/4/12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F765-C1C8-3A4D-B117-DD83B45BF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41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F9C0F2E7-2995-3045-936B-90DEEA156259}" type="datetimeFigureOut">
              <a:rPr lang="en-US" smtClean="0"/>
              <a:t>7/4/12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7/4/12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7/4/12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7/4/12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7/4/12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7/4/12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7/4/12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9C0F2E7-2995-3045-936B-90DEEA156259}" type="datetimeFigureOut">
              <a:rPr lang="en-US" smtClean="0"/>
              <a:t>7/4/12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7/4/12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7/4/12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7/4/12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7/4/12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7/4/12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F2E7-2995-3045-936B-90DEEA156259}" type="datetimeFigureOut">
              <a:rPr lang="en-US" smtClean="0"/>
              <a:t>7/4/12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9C0F2E7-2995-3045-936B-90DEEA156259}" type="datetimeFigureOut">
              <a:rPr lang="en-US" smtClean="0"/>
              <a:t>7/4/12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AFF57EB-F310-A540-A2AD-E3C662FF9B4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dc.gov/std/health-disparities/default.htm" TargetMode="Externa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asel.ly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als.com" TargetMode="Externa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Abstinence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8.ICR.2.1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8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5000"/>
            <a:ext cx="73025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Sexually Transmitted Infections (STIs)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CDC estimates there are 19 million new cases of STIs each year in the United States.</a:t>
            </a:r>
          </a:p>
          <a:p>
            <a:r>
              <a:rPr lang="en-US" dirty="0" smtClean="0"/>
              <a:t>STIs cost the U.S. health care system 17 billion dollars each year.</a:t>
            </a:r>
          </a:p>
          <a:p>
            <a:r>
              <a:rPr lang="en-US" dirty="0">
                <a:solidFill>
                  <a:prstClr val="black"/>
                </a:solidFill>
              </a:rPr>
              <a:t>Young people represent 25 percent of the sexually experienced population in the United States, but account for nearly half of new </a:t>
            </a:r>
            <a:r>
              <a:rPr lang="en-US" dirty="0" smtClean="0">
                <a:solidFill>
                  <a:prstClr val="black"/>
                </a:solidFill>
              </a:rPr>
              <a:t>STIs.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(Source: CDC,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2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5814512"/>
            <a:ext cx="7345363" cy="822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Click Here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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to view other data visualizations of  health disparities related to STIs. (CDC, 2012)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82700"/>
            <a:ext cx="65532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0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5956" r="15956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8" y="1630464"/>
            <a:ext cx="4106453" cy="3927475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choice of abstinence has known outcomes – prevention of pregnancy and disease.</a:t>
            </a:r>
          </a:p>
          <a:p>
            <a:r>
              <a:rPr lang="en-US" sz="2800" dirty="0" smtClean="0"/>
              <a:t>The choice to have sex has risks and many possible life changing outcomes.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161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-27970"/>
            <a:ext cx="7345362" cy="133985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When Making Choices to Become or Remain Abstinent Use the Decision Making Process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94" y="1405994"/>
            <a:ext cx="6595458" cy="48436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3489" y="6331842"/>
            <a:ext cx="7360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Source: http://www.dpi.state.nc.us/acre/standards/support-tools/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4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An Infographic Promoting Abstinence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414045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</a:t>
            </a:r>
            <a:r>
              <a:rPr lang="en-US" dirty="0" smtClean="0">
                <a:hlinkClick r:id="rId2"/>
              </a:rPr>
              <a:t>www.easel.ly/</a:t>
            </a:r>
            <a:r>
              <a:rPr lang="en-US" dirty="0" smtClean="0"/>
              <a:t> to create an infographic providing data and supporting information that will explain why abstinence from intimate sexual behavior is the most effective method for preventing unintended pregnancy and disease.</a:t>
            </a:r>
          </a:p>
          <a:p>
            <a:r>
              <a:rPr lang="en-US" dirty="0" smtClean="0"/>
              <a:t>The infographic must include:</a:t>
            </a:r>
          </a:p>
          <a:p>
            <a:pPr lvl="1"/>
            <a:r>
              <a:rPr lang="en-US" dirty="0" smtClean="0"/>
              <a:t>Teen pregnancy data</a:t>
            </a:r>
          </a:p>
          <a:p>
            <a:pPr lvl="1"/>
            <a:r>
              <a:rPr lang="en-US" dirty="0" smtClean="0"/>
              <a:t>STI data</a:t>
            </a:r>
          </a:p>
          <a:p>
            <a:pPr lvl="1"/>
            <a:r>
              <a:rPr lang="en-US" dirty="0" smtClean="0"/>
              <a:t>Short term and long term consequences of unintended pregnancy and disease</a:t>
            </a:r>
          </a:p>
          <a:p>
            <a:pPr lvl="1"/>
            <a:r>
              <a:rPr lang="en-US" dirty="0" smtClean="0"/>
              <a:t>Benefits of abstinence</a:t>
            </a:r>
          </a:p>
          <a:p>
            <a:pPr lvl="1"/>
            <a:r>
              <a:rPr lang="en-US" dirty="0" smtClean="0"/>
              <a:t>Strategies supporting the decision to become or remain abstinent</a:t>
            </a:r>
          </a:p>
        </p:txBody>
      </p:sp>
    </p:spTree>
    <p:extLst>
      <p:ext uri="{BB962C8B-B14F-4D97-AF65-F5344CB8AC3E}">
        <p14:creationId xmlns:p14="http://schemas.microsoft.com/office/powerpoint/2010/main" val="26947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5024"/>
            <a:ext cx="7960381" cy="1130462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Infographic Example </a:t>
            </a:r>
            <a:br>
              <a:rPr lang="en-US" sz="3000" dirty="0" smtClean="0">
                <a:solidFill>
                  <a:srgbClr val="FFFFFF"/>
                </a:solidFill>
              </a:rPr>
            </a:br>
            <a:r>
              <a:rPr lang="en-US" sz="3000" dirty="0" smtClean="0">
                <a:solidFill>
                  <a:srgbClr val="FFFFFF"/>
                </a:solidFill>
              </a:rPr>
              <a:t>Template from www.Easel.ly/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23" y="1200840"/>
            <a:ext cx="7178360" cy="53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16" y="2090179"/>
            <a:ext cx="3983743" cy="3931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Sexually Transmitted Infections (HIV, HPV, Herpes, Chlamydia, Gonorrhea, Syphilis)</a:t>
            </a:r>
          </a:p>
          <a:p>
            <a:r>
              <a:rPr lang="en-US" dirty="0" smtClean="0"/>
              <a:t>Unintended Pregnancy</a:t>
            </a:r>
          </a:p>
          <a:p>
            <a:r>
              <a:rPr lang="en-US" dirty="0" smtClean="0"/>
              <a:t>Emotional Distress</a:t>
            </a:r>
          </a:p>
          <a:p>
            <a:r>
              <a:rPr lang="en-US" dirty="0" smtClean="0"/>
              <a:t>Social Challenges</a:t>
            </a:r>
          </a:p>
          <a:p>
            <a:r>
              <a:rPr lang="en-US" dirty="0" smtClean="0"/>
              <a:t>Spiritual Conflict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849" y="1695032"/>
            <a:ext cx="4332910" cy="48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8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Realities of Teen Moms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slides were created using information from an infographic created by </a:t>
            </a:r>
            <a:r>
              <a:rPr lang="en-US" dirty="0" smtClean="0">
                <a:hlinkClick r:id="rId2"/>
              </a:rPr>
              <a:t>www.deals.com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3782721"/>
            <a:ext cx="74422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4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31" y="196538"/>
            <a:ext cx="8724465" cy="66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2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“Check”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584007"/>
            <a:ext cx="7345363" cy="2694159"/>
          </a:xfrm>
        </p:spPr>
        <p:txBody>
          <a:bodyPr/>
          <a:lstStyle/>
          <a:p>
            <a:r>
              <a:rPr lang="en-US" dirty="0" smtClean="0"/>
              <a:t>MTV reality moms may receive an average of </a:t>
            </a:r>
            <a:r>
              <a:rPr lang="en-US" dirty="0" smtClean="0"/>
              <a:t>$65,000 </a:t>
            </a:r>
            <a:r>
              <a:rPr lang="en-US" dirty="0" smtClean="0"/>
              <a:t>per season. </a:t>
            </a:r>
            <a:r>
              <a:rPr lang="en-US" dirty="0" smtClean="0"/>
              <a:t>Other </a:t>
            </a:r>
            <a:r>
              <a:rPr lang="en-US" dirty="0" smtClean="0"/>
              <a:t>famous teen moms have reportedly received large endorsement deals for books and speaking engagements.</a:t>
            </a:r>
          </a:p>
          <a:p>
            <a:r>
              <a:rPr lang="en-US" dirty="0" smtClean="0"/>
              <a:t>The salary of an average teen mom: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34" y="3839453"/>
            <a:ext cx="6502400" cy="287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8120" y="4604560"/>
            <a:ext cx="1255647" cy="369332"/>
          </a:xfrm>
          <a:prstGeom prst="rect">
            <a:avLst/>
          </a:prstGeom>
          <a:solidFill>
            <a:srgbClr val="CCED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23,000.000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0037" y="4604560"/>
            <a:ext cx="1950519" cy="369332"/>
          </a:xfrm>
          <a:prstGeom prst="rect">
            <a:avLst/>
          </a:prstGeom>
          <a:solidFill>
            <a:srgbClr val="CCED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Teen Mom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84195" y="5877738"/>
            <a:ext cx="1715283" cy="369332"/>
          </a:xfrm>
          <a:prstGeom prst="rect">
            <a:avLst/>
          </a:prstGeom>
          <a:solidFill>
            <a:srgbClr val="CCED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Annual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50" y="213921"/>
            <a:ext cx="8703306" cy="643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1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71" y="557679"/>
            <a:ext cx="7726471" cy="570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1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327462"/>
            <a:ext cx="75184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6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02" b="8602"/>
          <a:stretch>
            <a:fillRect/>
          </a:stretch>
        </p:blipFill>
        <p:spPr>
          <a:xfrm>
            <a:off x="794270" y="1392808"/>
            <a:ext cx="7345363" cy="3931920"/>
          </a:xfrm>
        </p:spPr>
      </p:pic>
    </p:spTree>
    <p:extLst>
      <p:ext uri="{BB962C8B-B14F-4D97-AF65-F5344CB8AC3E}">
        <p14:creationId xmlns:p14="http://schemas.microsoft.com/office/powerpoint/2010/main" val="320243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F61B2C77E69949A1B32FCA3BBA422C" ma:contentTypeVersion="0" ma:contentTypeDescription="Create a new document." ma:contentTypeScope="" ma:versionID="0913ee8f08632eac21bbe4da684c6cc2">
  <xsd:schema xmlns:xsd="http://www.w3.org/2001/XMLSchema" xmlns:p="http://schemas.microsoft.com/office/2006/metadata/properties" targetNamespace="http://schemas.microsoft.com/office/2006/metadata/properties" ma:root="true" ma:fieldsID="46ce51841bcaebe75ae25adb2fb3cbe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B6AE0BE-AF92-480B-9899-4B7A8209C793}"/>
</file>

<file path=customXml/itemProps2.xml><?xml version="1.0" encoding="utf-8"?>
<ds:datastoreItem xmlns:ds="http://schemas.openxmlformats.org/officeDocument/2006/customXml" ds:itemID="{057EFE37-58C0-4018-91A6-17ACE824B0D5}"/>
</file>

<file path=customXml/itemProps3.xml><?xml version="1.0" encoding="utf-8"?>
<ds:datastoreItem xmlns:ds="http://schemas.openxmlformats.org/officeDocument/2006/customXml" ds:itemID="{E1402F69-C435-4818-B74E-7422BCFCAF22}"/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181</TotalTime>
  <Words>316</Words>
  <Application>Microsoft Macintosh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Capital</vt:lpstr>
      <vt:lpstr>Abstinence</vt:lpstr>
      <vt:lpstr>Consequences of Sex</vt:lpstr>
      <vt:lpstr>Realities of Teen Moms</vt:lpstr>
      <vt:lpstr>PowerPoint Presentation</vt:lpstr>
      <vt:lpstr>Reality “Check”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Sexually Transmitted Infections (STIs)</vt:lpstr>
      <vt:lpstr>PowerPoint Presentation</vt:lpstr>
      <vt:lpstr>Choices</vt:lpstr>
      <vt:lpstr>When Making Choices to Become or Remain Abstinent Use the Decision Making Process</vt:lpstr>
      <vt:lpstr>Create An Infographic Promoting Abstinence</vt:lpstr>
      <vt:lpstr>Infographic Example  Template from www.Easel.ly/</vt:lpstr>
    </vt:vector>
  </TitlesOfParts>
  <Company>East Carolina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Abstinence</dc:title>
  <dc:creator>Michele Wallen</dc:creator>
  <cp:lastModifiedBy>Microsoft Office User</cp:lastModifiedBy>
  <cp:revision>9</cp:revision>
  <cp:lastPrinted>2012-07-04T19:23:27Z</cp:lastPrinted>
  <dcterms:created xsi:type="dcterms:W3CDTF">2012-07-04T15:37:48Z</dcterms:created>
  <dcterms:modified xsi:type="dcterms:W3CDTF">2012-07-04T19:23:59Z</dcterms:modified>
</cp:coreProperties>
</file>