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bin" ContentType="application/vnd.openxmlformats-officedocument.presentationml.printerSettings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60" r:id="rId4"/>
    <p:sldId id="257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0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printerSettings" Target="printerSettings/printerSettings1.bin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92B6-966C-6849-A254-C9B85D470791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35301-4453-8640-BC72-C9A43EBF5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Communication Skills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583" y="1698095"/>
            <a:ext cx="7846484" cy="4842323"/>
          </a:xfrm>
          <a:prstGeom prst="rect">
            <a:avLst/>
          </a:prstGeom>
          <a:ln w="60325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449"/>
            <a:ext cx="7772400" cy="989724"/>
          </a:xfrm>
        </p:spPr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What’s Wrong with This Picture?</a:t>
            </a:r>
            <a:endParaRPr lang="en-US" dirty="0">
              <a:solidFill>
                <a:srgbClr val="95373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92621"/>
            <a:ext cx="7782019" cy="5161704"/>
          </a:xfrm>
          <a:prstGeom prst="rect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Bubba Had Shingles</a:t>
            </a:r>
            <a:endParaRPr lang="en-US" dirty="0">
              <a:solidFill>
                <a:srgbClr val="953735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2480" y="1760483"/>
            <a:ext cx="4368449" cy="3888827"/>
          </a:xfrm>
          <a:prstGeom prst="rect">
            <a:avLst/>
          </a:prstGeom>
          <a:noFill/>
          <a:ln w="31750">
            <a:solidFill>
              <a:srgbClr val="4BACC6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We’ve Already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Learned about Communication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278394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Passive: offering no opinion or resistance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Aggressive: communicating in a rude or disrespectful way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Assertive: stating opinion in a respectful or positive way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906" y="3952472"/>
            <a:ext cx="4887894" cy="2528610"/>
          </a:xfrm>
          <a:prstGeom prst="rect">
            <a:avLst/>
          </a:prstGeom>
          <a:ln w="50800">
            <a:solidFill>
              <a:schemeClr val="accent5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7199" y="4762500"/>
            <a:ext cx="2855383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hamster is an example of what kind of </a:t>
            </a:r>
          </a:p>
          <a:p>
            <a:r>
              <a:rPr lang="en-US" dirty="0"/>
              <a:t>c</a:t>
            </a:r>
            <a:r>
              <a:rPr lang="en-US" dirty="0" smtClean="0"/>
              <a:t>ommunication?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274638"/>
            <a:ext cx="58420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Steps for “I”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the person what bothered </a:t>
            </a:r>
            <a:r>
              <a:rPr lang="en-US" dirty="0" smtClean="0"/>
              <a:t>you.</a:t>
            </a:r>
            <a:endParaRPr lang="en-US" dirty="0" smtClean="0"/>
          </a:p>
          <a:p>
            <a:r>
              <a:rPr lang="en-US" dirty="0" smtClean="0"/>
              <a:t>Tell the person the effect that his/her behavior had </a:t>
            </a:r>
            <a:r>
              <a:rPr lang="en-US" smtClean="0"/>
              <a:t>on </a:t>
            </a:r>
            <a:r>
              <a:rPr lang="en-US" smtClean="0"/>
              <a:t>you.</a:t>
            </a:r>
            <a:endParaRPr lang="en-US" dirty="0" smtClean="0"/>
          </a:p>
          <a:p>
            <a:r>
              <a:rPr lang="en-US" dirty="0" smtClean="0"/>
              <a:t>Tell the person how this behavior made you feel.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An Example of an “I”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72467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“When you went to the concession stand at halftime and never came back to sit with me, I had to sit alone for the rest of </a:t>
            </a:r>
            <a:r>
              <a:rPr lang="en-US" smtClean="0"/>
              <a:t>the ballgame. </a:t>
            </a:r>
            <a:r>
              <a:rPr lang="en-US" dirty="0" smtClean="0"/>
              <a:t>I was embarrassed and angry.”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0880" y="1600200"/>
            <a:ext cx="2188463" cy="5017029"/>
          </a:xfrm>
          <a:prstGeom prst="rect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Why is Assertive Communication </a:t>
            </a:r>
            <a:br>
              <a:rPr lang="en-US" dirty="0" smtClean="0"/>
            </a:br>
            <a:r>
              <a:rPr lang="en-US" dirty="0" smtClean="0"/>
              <a:t>a “Win-Win?”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770" y="2033837"/>
            <a:ext cx="5643154" cy="3482326"/>
          </a:xfrm>
          <a:prstGeom prst="rect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F61B2C77E69949A1B32FCA3BBA422C" ma:contentTypeVersion="0" ma:contentTypeDescription="Create a new document." ma:contentTypeScope="" ma:versionID="0913ee8f08632eac21bbe4da684c6cc2">
  <xsd:schema xmlns:xsd="http://www.w3.org/2001/XMLSchema" xmlns:p="http://schemas.microsoft.com/office/2006/metadata/properties" targetNamespace="http://schemas.microsoft.com/office/2006/metadata/properties" ma:root="true" ma:fieldsID="46ce51841bcaebe75ae25adb2fb3cbe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CA4F61E-ABB9-47D6-A173-7B6D64EFB8DA}"/>
</file>

<file path=customXml/itemProps2.xml><?xml version="1.0" encoding="utf-8"?>
<ds:datastoreItem xmlns:ds="http://schemas.openxmlformats.org/officeDocument/2006/customXml" ds:itemID="{EF58BAB6-775C-4E08-A1B5-17DC1C667803}"/>
</file>

<file path=customXml/itemProps3.xml><?xml version="1.0" encoding="utf-8"?>
<ds:datastoreItem xmlns:ds="http://schemas.openxmlformats.org/officeDocument/2006/customXml" ds:itemID="{E0892DAF-7F1D-439F-AC36-8FC95A60E8DA}"/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138</Words>
  <Application>Microsoft Macintosh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Communication Skills</vt:lpstr>
      <vt:lpstr>What’s Wrong with This Picture?</vt:lpstr>
      <vt:lpstr>Bubba Had Shingles</vt:lpstr>
      <vt:lpstr>What We’ve Already  Learned about Communication</vt:lpstr>
      <vt:lpstr>Steps for “I” Messages</vt:lpstr>
      <vt:lpstr>An Example of an “I” Message</vt:lpstr>
      <vt:lpstr>Why is Assertive Communication  a “Win-Win?”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Donna Breitenstein</dc:creator>
  <cp:lastModifiedBy>Microsoft Office User</cp:lastModifiedBy>
  <cp:revision>3</cp:revision>
  <dcterms:created xsi:type="dcterms:W3CDTF">2012-03-31T18:50:09Z</dcterms:created>
  <dcterms:modified xsi:type="dcterms:W3CDTF">2012-07-10T13:40:22Z</dcterms:modified>
</cp:coreProperties>
</file>