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A5A5D-CB66-2943-B548-1546652D47BE}" type="datetimeFigureOut">
              <a:rPr lang="en-US" smtClean="0"/>
              <a:t>7/10/12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C9DA3-8056-BB46-BB7F-D6EB72BD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97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7/10/12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8.ICR.1.3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Promoting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1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Respecting differences</a:t>
            </a:r>
          </a:p>
          <a:p>
            <a:r>
              <a:rPr lang="en-US" dirty="0" smtClean="0"/>
              <a:t>Avoiding judgmental and alienating actions</a:t>
            </a:r>
          </a:p>
          <a:p>
            <a:r>
              <a:rPr lang="en-US" dirty="0" smtClean="0"/>
              <a:t>Acknowledging, understanding, and looking beyond differences</a:t>
            </a:r>
          </a:p>
          <a:p>
            <a:r>
              <a:rPr lang="en-US" dirty="0" smtClean="0"/>
              <a:t>Attitude of fairness and equality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tolerance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36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…to </a:t>
            </a:r>
            <a:r>
              <a:rPr lang="en-US" smtClean="0"/>
              <a:t>individuals?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…to society?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9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58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good friend ignores you at lunch and you have no idea why.</a:t>
            </a:r>
          </a:p>
          <a:p>
            <a:r>
              <a:rPr lang="en-US" dirty="0" smtClean="0"/>
              <a:t>You were selected last when choosing teams for a class activity.</a:t>
            </a:r>
          </a:p>
          <a:p>
            <a:r>
              <a:rPr lang="en-US" dirty="0" smtClean="0"/>
              <a:t>On the bus, a friend is picking on another student and wants you to join in.</a:t>
            </a:r>
          </a:p>
          <a:p>
            <a:r>
              <a:rPr lang="en-US" dirty="0" smtClean="0"/>
              <a:t>Someone makes fun of something about your appearance (clothes, hair, shoes).</a:t>
            </a:r>
          </a:p>
          <a:p>
            <a:r>
              <a:rPr lang="en-US" dirty="0" smtClean="0"/>
              <a:t>A classmate jokes about the way another student talks.</a:t>
            </a:r>
          </a:p>
          <a:p>
            <a:r>
              <a:rPr lang="en-US" dirty="0" smtClean="0"/>
              <a:t>A teacher who you really like is being treated disrespectfully by another student.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Feel If: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9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797" y="912484"/>
            <a:ext cx="6895095" cy="51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0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Tolerance: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A fair and permissive (understanding) attitude towards those individuals whose race, religion, or nationality differs from one’s own.</a:t>
            </a:r>
          </a:p>
          <a:p>
            <a:r>
              <a:rPr lang="en-US" b="1" dirty="0" smtClean="0">
                <a:solidFill>
                  <a:srgbClr val="344E6D"/>
                </a:solidFill>
              </a:rPr>
              <a:t>Intolerance:</a:t>
            </a:r>
            <a:r>
              <a:rPr lang="en-US" dirty="0" smtClean="0">
                <a:solidFill>
                  <a:srgbClr val="344E6D"/>
                </a:solidFill>
              </a:rPr>
              <a:t> </a:t>
            </a:r>
            <a:r>
              <a:rPr lang="en-US" dirty="0" smtClean="0"/>
              <a:t>Unwillingness to acknowledge the views, beliefs, and practices of others that differ from one’s own.</a:t>
            </a:r>
          </a:p>
          <a:p>
            <a:r>
              <a:rPr lang="en-US" b="1" dirty="0" smtClean="0">
                <a:solidFill>
                  <a:srgbClr val="344E6D"/>
                </a:solidFill>
              </a:rPr>
              <a:t>Discriminatory behavior</a:t>
            </a:r>
            <a:r>
              <a:rPr lang="en-US" dirty="0" smtClean="0">
                <a:solidFill>
                  <a:srgbClr val="344E6D"/>
                </a:solidFill>
              </a:rPr>
              <a:t>: </a:t>
            </a:r>
            <a:r>
              <a:rPr lang="en-US" dirty="0" smtClean="0"/>
              <a:t>Behavior that makes a distinction in the way an individual treats someone or shows favor or prejudice against an individual or group of people.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Tolerance Terms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2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45388"/>
            <a:ext cx="8229600" cy="4150611"/>
          </a:xfrm>
        </p:spPr>
        <p:txBody>
          <a:bodyPr/>
          <a:lstStyle/>
          <a:p>
            <a:r>
              <a:rPr lang="en-US" b="1" dirty="0" smtClean="0">
                <a:solidFill>
                  <a:srgbClr val="344E6D"/>
                </a:solidFill>
              </a:rPr>
              <a:t>“isms”: </a:t>
            </a:r>
            <a:r>
              <a:rPr lang="en-US" dirty="0" smtClean="0"/>
              <a:t>Beliefs, attitudes, assumptions, and actions that subject individuals or groups to discriminatory behavior: racism, sexism, ageism.</a:t>
            </a:r>
          </a:p>
          <a:p>
            <a:r>
              <a:rPr lang="en-US" b="1" dirty="0" smtClean="0">
                <a:solidFill>
                  <a:srgbClr val="344E6D"/>
                </a:solidFill>
              </a:rPr>
              <a:t>Prejudice: </a:t>
            </a:r>
            <a:r>
              <a:rPr lang="en-US" dirty="0" smtClean="0"/>
              <a:t>Suspicion, intolerance, or irrational dislike directed at an individual or group of people.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422"/>
            <a:ext cx="8229600" cy="1139010"/>
          </a:xfrm>
        </p:spPr>
        <p:txBody>
          <a:bodyPr>
            <a:normAutofit/>
          </a:bodyPr>
          <a:lstStyle/>
          <a:p>
            <a:r>
              <a:rPr lang="en-US" dirty="0" smtClean="0"/>
              <a:t>Tolerance Terms: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7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46186"/>
            <a:ext cx="8229600" cy="4049814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overly simple picture or opinion of a person, group, </a:t>
            </a:r>
            <a:r>
              <a:rPr lang="en-US" dirty="0" smtClean="0"/>
              <a:t>or </a:t>
            </a:r>
            <a:r>
              <a:rPr lang="en-US" dirty="0"/>
              <a:t>thing. </a:t>
            </a:r>
          </a:p>
          <a:p>
            <a:pPr lvl="1"/>
            <a:r>
              <a:rPr lang="en-US" dirty="0" smtClean="0"/>
              <a:t>Example - It </a:t>
            </a:r>
            <a:r>
              <a:rPr lang="en-US" dirty="0"/>
              <a:t>is a stereotype to say all old people are forgetful.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5502"/>
            <a:ext cx="8229600" cy="1209568"/>
          </a:xfrm>
        </p:spPr>
        <p:txBody>
          <a:bodyPr>
            <a:normAutofit/>
          </a:bodyPr>
          <a:lstStyle/>
          <a:p>
            <a:r>
              <a:rPr lang="en-US" dirty="0" smtClean="0"/>
              <a:t>Stereotype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Girls love; guys lust.</a:t>
            </a:r>
          </a:p>
          <a:p>
            <a:r>
              <a:rPr lang="en-US" dirty="0" smtClean="0"/>
              <a:t>Fit people are self-obsessed.</a:t>
            </a:r>
            <a:endParaRPr lang="en-US" dirty="0"/>
          </a:p>
          <a:p>
            <a:r>
              <a:rPr lang="en-US" dirty="0"/>
              <a:t>Parents cannot possibly understand what I am going through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Smart people have poor communication skills.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Are these statements true?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004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. . . .</a:t>
            </a:r>
          </a:p>
          <a:p>
            <a:r>
              <a:rPr lang="en-US" dirty="0"/>
              <a:t> </a:t>
            </a:r>
            <a:r>
              <a:rPr lang="en-US" dirty="0" smtClean="0"/>
              <a:t>. . . .</a:t>
            </a:r>
          </a:p>
          <a:p>
            <a:r>
              <a:rPr lang="en-US" dirty="0" smtClean="0"/>
              <a:t> . . . .</a:t>
            </a:r>
          </a:p>
          <a:p>
            <a:r>
              <a:rPr lang="en-US" dirty="0"/>
              <a:t> </a:t>
            </a:r>
            <a:r>
              <a:rPr lang="en-US" dirty="0" smtClean="0"/>
              <a:t>. . . .</a:t>
            </a:r>
          </a:p>
          <a:p>
            <a:r>
              <a:rPr lang="en-US" dirty="0"/>
              <a:t>.</a:t>
            </a:r>
            <a:r>
              <a:rPr lang="en-US" dirty="0" smtClean="0"/>
              <a:t> . 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at least </a:t>
            </a:r>
            <a:r>
              <a:rPr lang="en-US" dirty="0" smtClean="0"/>
              <a:t>5 stereotypes </a:t>
            </a:r>
            <a:r>
              <a:rPr lang="en-US" smtClean="0"/>
              <a:t>you heard </a:t>
            </a:r>
            <a:r>
              <a:rPr lang="en-US" dirty="0" smtClean="0"/>
              <a:t>about various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7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Think, Pair, and Share at least 5 common stereotypes that exist.</a:t>
            </a:r>
          </a:p>
          <a:p>
            <a:pPr lvl="1"/>
            <a:r>
              <a:rPr lang="en-US" dirty="0" smtClean="0"/>
              <a:t>Predict how each of these stereotypes affect individuals and society.</a:t>
            </a:r>
          </a:p>
          <a:p>
            <a:r>
              <a:rPr lang="en-US" dirty="0" smtClean="0"/>
              <a:t>How might stereotypes lead to intolerance?</a:t>
            </a:r>
          </a:p>
          <a:p>
            <a:r>
              <a:rPr lang="en-US" dirty="0" smtClean="0"/>
              <a:t>Identify one example of intolerance that has negatively impacted individuals and society?</a:t>
            </a:r>
          </a:p>
          <a:p>
            <a:pPr lvl="1"/>
            <a:r>
              <a:rPr lang="en-US" dirty="0" smtClean="0"/>
              <a:t>Describe the short-term and long-term consequences of that intolerance.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Stereotypes &amp; Intolerance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0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61B2C77E69949A1B32FCA3BBA422C" ma:contentTypeVersion="0" ma:contentTypeDescription="Create a new document." ma:contentTypeScope="" ma:versionID="0913ee8f08632eac21bbe4da684c6cc2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17628C2-E0CF-44B8-908A-B3B8D1CD42F5}"/>
</file>

<file path=customXml/itemProps2.xml><?xml version="1.0" encoding="utf-8"?>
<ds:datastoreItem xmlns:ds="http://schemas.openxmlformats.org/officeDocument/2006/customXml" ds:itemID="{34AE5A0B-D808-4C05-A8BA-B76D17BBF797}"/>
</file>

<file path=customXml/itemProps3.xml><?xml version="1.0" encoding="utf-8"?>
<ds:datastoreItem xmlns:ds="http://schemas.openxmlformats.org/officeDocument/2006/customXml" ds:itemID="{CACF18B6-7C17-4CEC-BB50-B4E760A5006B}"/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298</TotalTime>
  <Words>423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Promoting Tolerance</vt:lpstr>
      <vt:lpstr>How Would You Feel If:</vt:lpstr>
      <vt:lpstr>PowerPoint Presentation</vt:lpstr>
      <vt:lpstr>Tolerance Terms</vt:lpstr>
      <vt:lpstr>Tolerance Terms:</vt:lpstr>
      <vt:lpstr>Stereotype</vt:lpstr>
      <vt:lpstr>Are these statements true?</vt:lpstr>
      <vt:lpstr>Identify at least 5 stereotypes you heard about various groups.</vt:lpstr>
      <vt:lpstr>Stereotypes &amp; Intolerance</vt:lpstr>
      <vt:lpstr>What does tolerance look like?</vt:lpstr>
      <vt:lpstr>What are the benefits of tolerance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Tolerance</dc:title>
  <dc:creator>Michele Wallen</dc:creator>
  <cp:lastModifiedBy>Microsoft Office User</cp:lastModifiedBy>
  <cp:revision>15</cp:revision>
  <cp:lastPrinted>2012-05-23T00:08:19Z</cp:lastPrinted>
  <dcterms:created xsi:type="dcterms:W3CDTF">2012-05-22T14:05:49Z</dcterms:created>
  <dcterms:modified xsi:type="dcterms:W3CDTF">2012-07-10T13:36:13Z</dcterms:modified>
</cp:coreProperties>
</file>