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rels" ContentType="application/vnd.openxmlformats-package.relationshi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bin" ContentType="application/vnd.openxmlformats-officedocument.presentationml.printerSettings"/>
  <Default Extension="png" ContentType="image/png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71" r:id="rId4"/>
    <p:sldId id="273" r:id="rId5"/>
    <p:sldId id="272" r:id="rId6"/>
    <p:sldId id="259" r:id="rId7"/>
    <p:sldId id="260" r:id="rId8"/>
    <p:sldId id="257" r:id="rId9"/>
    <p:sldId id="258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6" Type="http://schemas.openxmlformats.org/officeDocument/2006/relationships/customXml" Target="../customXml/item2.xml"/><Relationship Id="rId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5" Type="http://schemas.openxmlformats.org/officeDocument/2006/relationships/customXml" Target="../customXml/item1.xml"/><Relationship Id="rId20" Type="http://schemas.openxmlformats.org/officeDocument/2006/relationships/printerSettings" Target="printerSettings/printerSettings1.bin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tableStyles" Target="tableStyles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theme" Target="theme/theme1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viewProps" Target="view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ACDB3CC-F982-40F9-8DD6-BCC9AFBF44BD}" type="datetime1">
              <a:rPr lang="en-US" smtClean="0"/>
              <a:pPr/>
              <a:t>5/23/12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1C1A-CAFA-43FD-A579-55B116A1448A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BC03-21BF-4F6B-A3BE-29C937D452B1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867-0964-49C4-9DE5-8FBB189497BC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D5B8-D9C5-419F-913D-2186935717ED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F952F-F888-4FB8-9CB7-51D5F02FA3C8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DB32-6162-43C0-9325-230E0A9B0177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9B57-0E9E-4DE4-A7F5-9A169EF1CEE0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F86C-0F1B-4333-B99B-B3B2B1F87225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FCD9-7699-43D6-8D62-436E2DD234FF}" type="datetime1">
              <a:rPr lang="en-US" smtClean="0"/>
              <a:pPr/>
              <a:t>5/23/12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610FC3EB-42FB-4C38-8CAE-7A1293B83421}" type="datetime1">
              <a:rPr lang="en-US" smtClean="0"/>
              <a:pPr/>
              <a:t>5/23/12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www.youtube.com/watch?v=rB7ONnfIjaI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hyperlink" Target="http://www.vevo.com/watch/eminem/love-the-way-you-lie/USUV71001543" TargetMode="External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hYXb0ZqKucA&amp;feature=player_embedd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ordle.ne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Avoiding Violent Behaviors &amp; </a:t>
            </a:r>
            <a:br>
              <a:rPr lang="en-US" sz="3600" dirty="0" smtClean="0"/>
            </a:br>
            <a:r>
              <a:rPr lang="en-US" sz="3600" dirty="0" smtClean="0"/>
              <a:t>Resources for Help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8.ICR.1.2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7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Violence in Music Lyrics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4560" y="2038388"/>
            <a:ext cx="4841240" cy="39513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Evidence suggests songs with violent lyrics increase aggression-related thoughts and </a:t>
            </a:r>
            <a:r>
              <a:rPr lang="en-US" dirty="0" smtClean="0"/>
              <a:t>emotions. </a:t>
            </a:r>
            <a:endParaRPr lang="en-US" dirty="0" smtClean="0"/>
          </a:p>
          <a:p>
            <a:r>
              <a:rPr lang="en-US" dirty="0" smtClean="0"/>
              <a:t>Repeated exposure to violent lyrics may contribute to the development of an aggressive personality and could indirectly create a more hostile social environment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Source: Anderson CA, </a:t>
            </a:r>
            <a:r>
              <a:rPr lang="en-US" sz="1400" dirty="0" err="1" smtClean="0"/>
              <a:t>Carnagey</a:t>
            </a:r>
            <a:r>
              <a:rPr lang="en-US" sz="1400" dirty="0" smtClean="0"/>
              <a:t> NL, Eubanks J. Exposure to violent media: The effects of songs with violent lyrics on aggressive thoughts and feelings. </a:t>
            </a:r>
            <a:r>
              <a:rPr lang="en-US" sz="1400" i="1" dirty="0" smtClean="0"/>
              <a:t>Journal of Personality and Social Psychology.</a:t>
            </a:r>
            <a:r>
              <a:rPr lang="en-US" sz="1400" dirty="0" smtClean="0"/>
              <a:t> 2003; 84(5):960.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07" y="2038388"/>
            <a:ext cx="2579484" cy="3738880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4899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258" y="154323"/>
            <a:ext cx="7009276" cy="1442674"/>
          </a:xfrm>
        </p:spPr>
        <p:txBody>
          <a:bodyPr/>
          <a:lstStyle/>
          <a:p>
            <a:r>
              <a:rPr lang="en-US" dirty="0" smtClean="0"/>
              <a:t>Violence in Music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" y="2271235"/>
            <a:ext cx="2884691" cy="3039778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551" y="2262240"/>
            <a:ext cx="3088501" cy="3048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70509">
            <a:off x="1047269" y="2086648"/>
            <a:ext cx="6604694" cy="3487684"/>
          </a:xfrm>
          <a:prstGeom prst="rect">
            <a:avLst/>
          </a:prstGeom>
        </p:spPr>
      </p:pic>
      <p:pic>
        <p:nvPicPr>
          <p:cNvPr id="6" name="Picture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1725" y="2262239"/>
            <a:ext cx="3072826" cy="30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2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189" y="436563"/>
            <a:ext cx="9899045" cy="7377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Violence on Television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79870" y="2058319"/>
            <a:ext cx="3364129" cy="3219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251" y="2058320"/>
            <a:ext cx="2971619" cy="3219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3" y="2058320"/>
            <a:ext cx="3048055" cy="32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4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958" y="107283"/>
            <a:ext cx="8041440" cy="1442674"/>
          </a:xfrm>
        </p:spPr>
        <p:txBody>
          <a:bodyPr/>
          <a:lstStyle/>
          <a:p>
            <a:r>
              <a:rPr lang="en-US" dirty="0" smtClean="0"/>
              <a:t>Causes of Violence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35332"/>
            <a:ext cx="7467600" cy="1254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It is difficult to determine strongest predictor and exclusive cause of violent behavior; however, like all learned behavior – it can be </a:t>
            </a:r>
            <a:r>
              <a:rPr lang="en-US" dirty="0" smtClean="0">
                <a:solidFill>
                  <a:srgbClr val="FF0000"/>
                </a:solidFill>
              </a:rPr>
              <a:t>CHANGED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87" y="2050114"/>
            <a:ext cx="7325731" cy="1781859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869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Which Contribute to Violent Behavior: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Peer pressure</a:t>
            </a:r>
          </a:p>
          <a:p>
            <a:r>
              <a:rPr lang="en-US" dirty="0" smtClean="0"/>
              <a:t>Need for attention or respect</a:t>
            </a:r>
          </a:p>
          <a:p>
            <a:r>
              <a:rPr lang="en-US" dirty="0" smtClean="0"/>
              <a:t>Early childhood abuse or neglect</a:t>
            </a:r>
          </a:p>
          <a:p>
            <a:r>
              <a:rPr lang="en-US" dirty="0" smtClean="0"/>
              <a:t>Witnessing violence at home, in the community, or in the media</a:t>
            </a:r>
          </a:p>
          <a:p>
            <a:r>
              <a:rPr lang="en-US" dirty="0" smtClean="0"/>
              <a:t>Easy access to weapons</a:t>
            </a:r>
          </a:p>
        </p:txBody>
      </p:sp>
    </p:spTree>
    <p:extLst>
      <p:ext uri="{BB962C8B-B14F-4D97-AF65-F5344CB8AC3E}">
        <p14:creationId xmlns:p14="http://schemas.microsoft.com/office/powerpoint/2010/main" val="241784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3982468" cy="1442674"/>
          </a:xfrm>
        </p:spPr>
        <p:txBody>
          <a:bodyPr/>
          <a:lstStyle/>
          <a:p>
            <a:r>
              <a:rPr lang="en-US" dirty="0" smtClean="0"/>
              <a:t>Immediate Warning Signs of Violence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71" y="2233748"/>
            <a:ext cx="4290418" cy="39513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Pattern of anger or loss of temper</a:t>
            </a:r>
          </a:p>
          <a:p>
            <a:r>
              <a:rPr lang="en-US" dirty="0" smtClean="0"/>
              <a:t>Frequent physical aggression</a:t>
            </a:r>
          </a:p>
          <a:p>
            <a:r>
              <a:rPr lang="en-US" dirty="0" smtClean="0"/>
              <a:t>Significant vandalism or property damage</a:t>
            </a:r>
          </a:p>
          <a:p>
            <a:r>
              <a:rPr lang="en-US" dirty="0" smtClean="0"/>
              <a:t>Increased use of drugs or alcohol</a:t>
            </a:r>
          </a:p>
          <a:p>
            <a:r>
              <a:rPr lang="en-US" dirty="0" smtClean="0"/>
              <a:t>Detailed plans to commit acts of violence</a:t>
            </a:r>
          </a:p>
          <a:p>
            <a:r>
              <a:rPr lang="en-US" dirty="0" smtClean="0"/>
              <a:t>Announcing threats or plans for hurting others</a:t>
            </a:r>
          </a:p>
          <a:p>
            <a:r>
              <a:rPr lang="en-US" dirty="0" smtClean="0"/>
              <a:t>Carrying a weapon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618" y="48840"/>
            <a:ext cx="4015382" cy="665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6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Potential for Violence Exists, If You Observe the Following Signs Over Time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988"/>
            <a:ext cx="7467600" cy="45225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History of violent or aggressive behavior</a:t>
            </a:r>
          </a:p>
          <a:p>
            <a:r>
              <a:rPr lang="en-US" dirty="0" smtClean="0"/>
              <a:t>Serious drug or alcohol use</a:t>
            </a:r>
          </a:p>
          <a:p>
            <a:r>
              <a:rPr lang="en-US" dirty="0" smtClean="0"/>
              <a:t>Gang membership or strong desire to affiliate with a gang</a:t>
            </a:r>
          </a:p>
          <a:p>
            <a:r>
              <a:rPr lang="en-US" dirty="0" smtClean="0"/>
              <a:t>Access to or fascination with weapons</a:t>
            </a:r>
          </a:p>
          <a:p>
            <a:r>
              <a:rPr lang="en-US" dirty="0" smtClean="0"/>
              <a:t>Threatening others regularly</a:t>
            </a:r>
          </a:p>
          <a:p>
            <a:r>
              <a:rPr lang="en-US" dirty="0" smtClean="0"/>
              <a:t>Trouble controlling feelings</a:t>
            </a:r>
          </a:p>
          <a:p>
            <a:r>
              <a:rPr lang="en-US" dirty="0" smtClean="0"/>
              <a:t>Withdrawal from friends and usual activities</a:t>
            </a:r>
          </a:p>
          <a:p>
            <a:r>
              <a:rPr lang="en-US" dirty="0" smtClean="0"/>
              <a:t>Experiencing rejection and isolation</a:t>
            </a:r>
          </a:p>
          <a:p>
            <a:r>
              <a:rPr lang="en-US" dirty="0" smtClean="0"/>
              <a:t>Having been the victim of bullying</a:t>
            </a:r>
          </a:p>
          <a:p>
            <a:r>
              <a:rPr lang="en-US" dirty="0" smtClean="0"/>
              <a:t>Feeling constantly disrespected</a:t>
            </a:r>
          </a:p>
          <a:p>
            <a:r>
              <a:rPr lang="en-US" dirty="0" smtClean="0"/>
              <a:t>Failing to acknowledge the feelings or rights of others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1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Respond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7467600" cy="4196897"/>
          </a:xfrm>
        </p:spPr>
        <p:txBody>
          <a:bodyPr/>
          <a:lstStyle/>
          <a:p>
            <a:r>
              <a:rPr lang="en-US" dirty="0" smtClean="0"/>
              <a:t>Don’t spend time alone with people who show warning signs for violent </a:t>
            </a:r>
            <a:r>
              <a:rPr lang="en-US" dirty="0" smtClean="0"/>
              <a:t>behavior.</a:t>
            </a:r>
            <a:endParaRPr lang="en-US" dirty="0" smtClean="0"/>
          </a:p>
          <a:p>
            <a:r>
              <a:rPr lang="en-US" dirty="0" smtClean="0"/>
              <a:t>Tell someone you trust and respect about your concerns (family member, teacher, counselor, police officer</a:t>
            </a:r>
            <a:r>
              <a:rPr lang="en-US" dirty="0" smtClean="0"/>
              <a:t>).</a:t>
            </a:r>
            <a:endParaRPr lang="en-US" dirty="0" smtClean="0"/>
          </a:p>
          <a:p>
            <a:r>
              <a:rPr lang="en-US" dirty="0" smtClean="0"/>
              <a:t>Report any threats (electronic, verbal, or physical confrontation</a:t>
            </a:r>
            <a:r>
              <a:rPr lang="en-US" dirty="0" smtClean="0"/>
              <a:t>).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71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for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9-1-1 for emergencies</a:t>
            </a:r>
          </a:p>
          <a:p>
            <a:r>
              <a:rPr lang="en-US" dirty="0" smtClean="0"/>
              <a:t>School counselors</a:t>
            </a:r>
          </a:p>
          <a:p>
            <a:r>
              <a:rPr lang="en-US" dirty="0" smtClean="0"/>
              <a:t>School administrators</a:t>
            </a:r>
          </a:p>
          <a:p>
            <a:r>
              <a:rPr lang="en-US" dirty="0" smtClean="0"/>
              <a:t>Teachers</a:t>
            </a:r>
          </a:p>
          <a:p>
            <a:r>
              <a:rPr lang="en-US" dirty="0" smtClean="0"/>
              <a:t>School Resource Officers</a:t>
            </a:r>
          </a:p>
          <a:p>
            <a:r>
              <a:rPr lang="en-US" dirty="0" smtClean="0"/>
              <a:t>Coaches</a:t>
            </a:r>
          </a:p>
          <a:p>
            <a:r>
              <a:rPr lang="en-US" dirty="0" smtClean="0"/>
              <a:t>Faith leaders</a:t>
            </a:r>
          </a:p>
          <a:p>
            <a:r>
              <a:rPr lang="en-US" dirty="0" smtClean="0"/>
              <a:t>Local police department</a:t>
            </a:r>
          </a:p>
          <a:p>
            <a:r>
              <a:rPr lang="en-US" dirty="0" smtClean="0"/>
              <a:t>Local domestic violence shelter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2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2493858"/>
          </a:xfrm>
        </p:spPr>
        <p:txBody>
          <a:bodyPr/>
          <a:lstStyle/>
          <a:p>
            <a:r>
              <a:rPr lang="en-US" dirty="0" smtClean="0"/>
              <a:t>Conflicts haven’t really changed. The problem is that now people solve them in a different way.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809548"/>
            <a:ext cx="7467600" cy="2180177"/>
          </a:xfrm>
        </p:spPr>
        <p:txBody>
          <a:bodyPr/>
          <a:lstStyle/>
          <a:p>
            <a:r>
              <a:rPr lang="en-US" dirty="0" smtClean="0"/>
              <a:t>Do you agree or disagree with this statement?</a:t>
            </a:r>
          </a:p>
          <a:p>
            <a:r>
              <a:rPr lang="en-US" dirty="0" smtClean="0"/>
              <a:t>Do you think your parents would agree or disagree? Grandparents?</a:t>
            </a:r>
          </a:p>
          <a:p>
            <a:r>
              <a:rPr lang="en-US" dirty="0" smtClean="0"/>
              <a:t>If you agree, what has changed regarding the likelihood of people handling conflict in violent ways?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5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576171"/>
            <a:ext cx="8041440" cy="144267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Violent Behavior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acting </a:t>
            </a:r>
            <a:r>
              <a:rPr lang="en-US" dirty="0" smtClean="0"/>
              <a:t>with or characterized by great physical force, so as to injure, damage, or destroy.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40" y="4429760"/>
            <a:ext cx="2864456" cy="1996439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32491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examples of violent behaviors?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Bullying</a:t>
            </a:r>
          </a:p>
          <a:p>
            <a:r>
              <a:rPr lang="en-US" dirty="0" smtClean="0"/>
              <a:t>Hazing</a:t>
            </a:r>
          </a:p>
          <a:p>
            <a:r>
              <a:rPr lang="en-US" dirty="0" smtClean="0"/>
              <a:t>Dating violence</a:t>
            </a:r>
          </a:p>
          <a:p>
            <a:r>
              <a:rPr lang="en-US" dirty="0" smtClean="0"/>
              <a:t>Sexual assault</a:t>
            </a:r>
          </a:p>
          <a:p>
            <a:r>
              <a:rPr lang="en-US" dirty="0" smtClean="0"/>
              <a:t>Family violence</a:t>
            </a:r>
          </a:p>
          <a:p>
            <a:r>
              <a:rPr lang="en-US" smtClean="0"/>
              <a:t>Verbal abuse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120" y="2259242"/>
            <a:ext cx="4254400" cy="3148418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8452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some examples of </a:t>
            </a:r>
            <a:r>
              <a:rPr lang="en-US" smtClean="0"/>
              <a:t>violent behavior?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4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Causes Someone to Punch, Kick, or Use a Weapon Against Someone Else?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http://www.wordle.net/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595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Causes for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Violence </a:t>
            </a:r>
            <a:r>
              <a:rPr lang="en-US" dirty="0" smtClean="0"/>
              <a:t>Include: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0" y="2184400"/>
            <a:ext cx="4008120" cy="3728719"/>
          </a:xfrm>
        </p:spPr>
        <p:txBody>
          <a:bodyPr>
            <a:normAutofit/>
          </a:bodyPr>
          <a:lstStyle/>
          <a:p>
            <a:r>
              <a:rPr lang="en-US" dirty="0" smtClean="0"/>
              <a:t>Genetic predispositions</a:t>
            </a:r>
          </a:p>
          <a:p>
            <a:r>
              <a:rPr lang="en-US" dirty="0" smtClean="0"/>
              <a:t>Social problems, such as poverty, discrimination, child abuse, lack of family values, drug and alcohol addictions</a:t>
            </a:r>
          </a:p>
          <a:p>
            <a:r>
              <a:rPr lang="en-US" dirty="0" smtClean="0"/>
              <a:t>Cultural factors </a:t>
            </a:r>
            <a:r>
              <a:rPr lang="en-US" dirty="0" smtClean="0"/>
              <a:t>– e.g</a:t>
            </a:r>
            <a:r>
              <a:rPr lang="en-US" dirty="0" smtClean="0"/>
              <a:t>. violence portrayed in the media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" y="2184401"/>
            <a:ext cx="3672542" cy="2377439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1850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Influence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8388"/>
            <a:ext cx="4526280" cy="39513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Video game units are now present in 83% of homes with children </a:t>
            </a:r>
          </a:p>
          <a:p>
            <a:r>
              <a:rPr lang="en-US" dirty="0" smtClean="0"/>
              <a:t>94</a:t>
            </a:r>
            <a:r>
              <a:rPr lang="en-US" dirty="0"/>
              <a:t>% of games rated (by the video game industry) as appropriate for teens are described as containing violence, and ratings by independent researchers suggest that the real percentage may be even </a:t>
            </a:r>
            <a:r>
              <a:rPr lang="en-US" dirty="0" smtClean="0"/>
              <a:t>higher</a:t>
            </a:r>
          </a:p>
          <a:p>
            <a:pPr marL="0" indent="0">
              <a:buNone/>
            </a:pPr>
            <a:endParaRPr lang="is-IS" dirty="0" smtClean="0"/>
          </a:p>
          <a:p>
            <a:pPr marL="0" indent="0">
              <a:buNone/>
            </a:pPr>
            <a:r>
              <a:rPr lang="en-US" sz="1800" dirty="0" smtClean="0"/>
              <a:t>Source: </a:t>
            </a:r>
            <a:r>
              <a:rPr lang="en-US" sz="1800" dirty="0" err="1" smtClean="0"/>
              <a:t>Huesmann</a:t>
            </a:r>
            <a:r>
              <a:rPr lang="en-US" sz="1800" dirty="0"/>
              <a:t>, L.R. &amp; Taylor, L.D. (2006). The role of media violence in violent behavior. </a:t>
            </a:r>
            <a:r>
              <a:rPr lang="en-US" sz="1800" i="1" dirty="0"/>
              <a:t>Annual Review of Public Health. 27</a:t>
            </a:r>
            <a:r>
              <a:rPr lang="en-US" sz="1800" dirty="0"/>
              <a:t> (1)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772" y="1686197"/>
            <a:ext cx="2703374" cy="462316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5586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8" y="15679"/>
            <a:ext cx="9083845" cy="674236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00909" y="4703974"/>
            <a:ext cx="7110377" cy="1567991"/>
          </a:xfrm>
          <a:solidFill>
            <a:schemeClr val="tx2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Video </a:t>
            </a:r>
            <a:r>
              <a:rPr lang="en-US" dirty="0">
                <a:solidFill>
                  <a:schemeClr val="bg1"/>
                </a:solidFill>
              </a:rPr>
              <a:t>games depicting violence require the player to identify with the aggressor and interact with other characters through aggression and violent behavior.</a:t>
            </a:r>
            <a:endParaRPr lang="is-I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F61B2C77E69949A1B32FCA3BBA422C" ma:contentTypeVersion="0" ma:contentTypeDescription="Create a new document." ma:contentTypeScope="" ma:versionID="0913ee8f08632eac21bbe4da684c6cc2">
  <xsd:schema xmlns:xsd="http://www.w3.org/2001/XMLSchema" xmlns:p="http://schemas.microsoft.com/office/2006/metadata/properties" targetNamespace="http://schemas.microsoft.com/office/2006/metadata/properties" ma:root="true" ma:fieldsID="46ce51841bcaebe75ae25adb2fb3cbe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F68E950A-BBDB-44A2-ADDA-647DC6CD6B5E}"/>
</file>

<file path=customXml/itemProps2.xml><?xml version="1.0" encoding="utf-8"?>
<ds:datastoreItem xmlns:ds="http://schemas.openxmlformats.org/officeDocument/2006/customXml" ds:itemID="{7EB5559E-D63A-430A-AD4A-149D617F32FE}"/>
</file>

<file path=customXml/itemProps3.xml><?xml version="1.0" encoding="utf-8"?>
<ds:datastoreItem xmlns:ds="http://schemas.openxmlformats.org/officeDocument/2006/customXml" ds:itemID="{2EAA377D-001C-40F9-954C-2DB8E9B49529}"/>
</file>

<file path=docProps/app.xml><?xml version="1.0" encoding="utf-8"?>
<Properties xmlns="http://schemas.openxmlformats.org/officeDocument/2006/extended-properties" xmlns:vt="http://schemas.openxmlformats.org/officeDocument/2006/docPropsVTypes">
  <Template>Sketchbook.thmx</Template>
  <TotalTime>151</TotalTime>
  <Words>614</Words>
  <Application>Microsoft Macintosh PowerPoint</Application>
  <PresentationFormat>On-screen Show (4:3)</PresentationFormat>
  <Paragraphs>77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Sketchbook</vt:lpstr>
      <vt:lpstr>Avoiding Violent Behaviors &amp;  Resources for Help</vt:lpstr>
      <vt:lpstr>Conflicts haven’t really changed. The problem is that now people solve them in a different way.</vt:lpstr>
      <vt:lpstr>Violent Behavior:   acting with or characterized by great physical force, so as to injure, damage, or destroy.</vt:lpstr>
      <vt:lpstr>What are examples of violent behaviors?</vt:lpstr>
      <vt:lpstr>What are some examples of violent behavior?</vt:lpstr>
      <vt:lpstr>What Causes Someone to Punch, Kick, or Use a Weapon Against Someone Else?</vt:lpstr>
      <vt:lpstr>Possible Causes for  Violence Include:</vt:lpstr>
      <vt:lpstr>Media Influence</vt:lpstr>
      <vt:lpstr>PowerPoint Presentation</vt:lpstr>
      <vt:lpstr>Violence in Music Lyrics</vt:lpstr>
      <vt:lpstr>Violence in Music</vt:lpstr>
      <vt:lpstr>Violence on Television</vt:lpstr>
      <vt:lpstr>Causes of Violence</vt:lpstr>
      <vt:lpstr>Factors Which Contribute to Violent Behavior:</vt:lpstr>
      <vt:lpstr>Immediate Warning Signs of Violence</vt:lpstr>
      <vt:lpstr>Potential for Violence Exists, If You Observe the Following Signs Over Time</vt:lpstr>
      <vt:lpstr>How to Respond</vt:lpstr>
      <vt:lpstr>Resources for Help</vt:lpstr>
    </vt:vector>
  </TitlesOfParts>
  <Company>East Carolina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Avoiding Violent Behaviors &amp;  Resources for Help</dc:title>
  <dc:creator>Michele Wallen</dc:creator>
  <cp:lastModifiedBy>Microsoft Office User</cp:lastModifiedBy>
  <cp:revision>12</cp:revision>
  <dcterms:created xsi:type="dcterms:W3CDTF">2012-05-22T22:02:46Z</dcterms:created>
  <dcterms:modified xsi:type="dcterms:W3CDTF">2012-05-23T14:35:55Z</dcterms:modified>
</cp:coreProperties>
</file>