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57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" d="100"/>
          <a:sy n="10" d="100"/>
        </p:scale>
        <p:origin x="-1680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C2D0-16D4-8447-A31E-2F6B905A528A}" type="datetimeFigureOut">
              <a:rPr lang="en-US" smtClean="0"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94B-8B52-2A49-863A-CA453424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2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C2D0-16D4-8447-A31E-2F6B905A528A}" type="datetimeFigureOut">
              <a:rPr lang="en-US" smtClean="0"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94B-8B52-2A49-863A-CA453424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C2D0-16D4-8447-A31E-2F6B905A528A}" type="datetimeFigureOut">
              <a:rPr lang="en-US" smtClean="0"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94B-8B52-2A49-863A-CA453424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0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C2D0-16D4-8447-A31E-2F6B905A528A}" type="datetimeFigureOut">
              <a:rPr lang="en-US" smtClean="0"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94B-8B52-2A49-863A-CA453424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2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C2D0-16D4-8447-A31E-2F6B905A528A}" type="datetimeFigureOut">
              <a:rPr lang="en-US" smtClean="0"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94B-8B52-2A49-863A-CA453424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C2D0-16D4-8447-A31E-2F6B905A528A}" type="datetimeFigureOut">
              <a:rPr lang="en-US" smtClean="0"/>
              <a:t>6/22/12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94B-8B52-2A49-863A-CA453424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1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C2D0-16D4-8447-A31E-2F6B905A528A}" type="datetimeFigureOut">
              <a:rPr lang="en-US" smtClean="0"/>
              <a:t>6/22/12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94B-8B52-2A49-863A-CA453424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C2D0-16D4-8447-A31E-2F6B905A528A}" type="datetimeFigureOut">
              <a:rPr lang="en-US" smtClean="0"/>
              <a:t>6/22/12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94B-8B52-2A49-863A-CA453424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8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C2D0-16D4-8447-A31E-2F6B905A528A}" type="datetimeFigureOut">
              <a:rPr lang="en-US" smtClean="0"/>
              <a:t>6/22/12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94B-8B52-2A49-863A-CA453424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C2D0-16D4-8447-A31E-2F6B905A528A}" type="datetimeFigureOut">
              <a:rPr lang="en-US" smtClean="0"/>
              <a:t>6/22/12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94B-8B52-2A49-863A-CA453424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4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C2D0-16D4-8447-A31E-2F6B905A528A}" type="datetimeFigureOut">
              <a:rPr lang="en-US" smtClean="0"/>
              <a:t>6/22/12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94B-8B52-2A49-863A-CA453424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BC2D0-16D4-8447-A31E-2F6B905A528A}" type="datetimeFigureOut">
              <a:rPr lang="en-US" smtClean="0"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D94B-8B52-2A49-863A-CA453424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8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8520"/>
            <a:ext cx="7772400" cy="111492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Advertising: It’s Everywhere!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736" y="3152365"/>
            <a:ext cx="5499100" cy="3403600"/>
          </a:xfrm>
          <a:prstGeom prst="rect">
            <a:avLst/>
          </a:prstGeom>
          <a:ln w="698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749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557" y="1240959"/>
            <a:ext cx="5748628" cy="113431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Advertising can influence </a:t>
            </a:r>
            <a:br>
              <a:rPr lang="en-US" dirty="0" smtClean="0"/>
            </a:br>
            <a:r>
              <a:rPr lang="en-US" dirty="0" smtClean="0"/>
              <a:t>unhealthy choices . . 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891280"/>
            <a:ext cx="5080000" cy="3467100"/>
          </a:xfrm>
          <a:prstGeom prst="rect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036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542920"/>
            <a:ext cx="5613400" cy="149303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Advertising can influence </a:t>
            </a:r>
            <a:br>
              <a:rPr lang="en-US" dirty="0" smtClean="0"/>
            </a:br>
            <a:r>
              <a:rPr lang="en-US" dirty="0" smtClean="0"/>
              <a:t>healthier choices . . 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2376765"/>
            <a:ext cx="5613400" cy="3403600"/>
          </a:xfrm>
          <a:prstGeom prst="rect">
            <a:avLst/>
          </a:prstGeom>
          <a:ln w="508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18591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168" y="274638"/>
            <a:ext cx="5868195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Advertisements are . . 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6883" y="2085347"/>
            <a:ext cx="118629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creative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877676">
            <a:off x="4527165" y="2520700"/>
            <a:ext cx="1272253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intrusive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73043" y="3567760"/>
            <a:ext cx="1004902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LOUD!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5594" y="3953322"/>
            <a:ext cx="163683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imaginative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070939">
            <a:off x="4084273" y="5001724"/>
            <a:ext cx="1723549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entertaining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21095127">
            <a:off x="1182685" y="5186825"/>
            <a:ext cx="150554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distracting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24676" y="1628760"/>
            <a:ext cx="93802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clever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21029722">
            <a:off x="2747494" y="1859592"/>
            <a:ext cx="65915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silly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20336164">
            <a:off x="7018559" y="5617275"/>
            <a:ext cx="133432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annoying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 rot="20689152">
            <a:off x="1134215" y="3335080"/>
            <a:ext cx="125737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hilarious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 rot="20520404">
            <a:off x="3579987" y="6039983"/>
            <a:ext cx="131538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powerful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 rot="1477049">
            <a:off x="6776206" y="2704905"/>
            <a:ext cx="151946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persuasive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 rot="1289532">
            <a:off x="4397354" y="4184154"/>
            <a:ext cx="25271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hought-provoking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701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68" y="277816"/>
            <a:ext cx="6233334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Where do you </a:t>
            </a:r>
            <a:br>
              <a:rPr lang="en-US" dirty="0" smtClean="0"/>
            </a:br>
            <a:r>
              <a:rPr lang="en-US" dirty="0" smtClean="0"/>
              <a:t>see or hear advertisements?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Billboards</a:t>
            </a:r>
          </a:p>
          <a:p>
            <a:r>
              <a:rPr lang="en-US" dirty="0" smtClean="0"/>
              <a:t>Magazines</a:t>
            </a:r>
          </a:p>
          <a:p>
            <a:r>
              <a:rPr lang="en-US" dirty="0" smtClean="0"/>
              <a:t>Newspapers</a:t>
            </a:r>
          </a:p>
          <a:p>
            <a:r>
              <a:rPr lang="en-US" dirty="0" smtClean="0"/>
              <a:t>Internet</a:t>
            </a:r>
          </a:p>
          <a:p>
            <a:r>
              <a:rPr lang="en-US" dirty="0" smtClean="0"/>
              <a:t>Radio</a:t>
            </a:r>
          </a:p>
          <a:p>
            <a:r>
              <a:rPr lang="en-US" dirty="0" smtClean="0"/>
              <a:t>Music</a:t>
            </a:r>
          </a:p>
          <a:p>
            <a:r>
              <a:rPr lang="en-US" dirty="0" smtClean="0"/>
              <a:t>Sports</a:t>
            </a:r>
          </a:p>
          <a:p>
            <a:r>
              <a:rPr lang="en-US" dirty="0" smtClean="0"/>
              <a:t>Posters</a:t>
            </a:r>
          </a:p>
          <a:p>
            <a:r>
              <a:rPr lang="en-US" dirty="0" smtClean="0"/>
              <a:t>Television</a:t>
            </a:r>
          </a:p>
          <a:p>
            <a:r>
              <a:rPr lang="en-US" dirty="0" smtClean="0"/>
              <a:t>Movies</a:t>
            </a:r>
          </a:p>
          <a:p>
            <a:r>
              <a:rPr lang="en-US" dirty="0" smtClean="0"/>
              <a:t>Clothing</a:t>
            </a:r>
          </a:p>
          <a:p>
            <a:r>
              <a:rPr lang="en-US" dirty="0" smtClean="0"/>
              <a:t>Bumper stickers</a:t>
            </a:r>
          </a:p>
          <a:p>
            <a:r>
              <a:rPr lang="en-US" dirty="0" smtClean="0"/>
              <a:t>On taxis, buses</a:t>
            </a:r>
          </a:p>
          <a:p>
            <a:r>
              <a:rPr lang="en-US" dirty="0" smtClean="0"/>
              <a:t>Infomercials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6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67424" cy="9857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But, mostly,  . . 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86314" y="5887943"/>
            <a:ext cx="5680768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t</a:t>
            </a:r>
            <a:r>
              <a:rPr lang="en-US" sz="4400" dirty="0" smtClean="0"/>
              <a:t>hey are EVERYWHERE!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170" y="1443796"/>
            <a:ext cx="5358094" cy="4221162"/>
          </a:xfrm>
          <a:prstGeom prst="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 rot="20396751">
            <a:off x="5259182" y="3642179"/>
            <a:ext cx="32032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Recently, a groom sold space on </a:t>
            </a:r>
          </a:p>
          <a:p>
            <a:r>
              <a:rPr lang="en-US" dirty="0" smtClean="0"/>
              <a:t>the tie he wore for his wedding.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1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6754"/>
            <a:ext cx="8229600" cy="4702075"/>
          </a:xfrm>
          <a:ln w="69850">
            <a:solidFill>
              <a:schemeClr val="tx1"/>
            </a:solidFill>
            <a:prstDash val="sysDash"/>
          </a:ln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“People believe what they see. If what they’re seeing is seducing them into a deadly addiction, then we need to counter the seduction by reversing what they see. In other words, fight fire </a:t>
            </a:r>
            <a:r>
              <a:rPr lang="en-US" b="1" dirty="0" smtClean="0"/>
              <a:t>with </a:t>
            </a:r>
            <a:r>
              <a:rPr lang="en-US" b="1" dirty="0"/>
              <a:t>fire!”</a:t>
            </a:r>
            <a:br>
              <a:rPr lang="en-US" b="1" dirty="0"/>
            </a:br>
            <a:r>
              <a:rPr lang="en-US" dirty="0"/>
              <a:t> </a:t>
            </a:r>
            <a:r>
              <a:rPr lang="en-US" dirty="0"/>
              <a:t>	</a:t>
            </a:r>
            <a:r>
              <a:rPr lang="en-US" dirty="0" smtClean="0"/>
              <a:t>										</a:t>
            </a:r>
            <a:r>
              <a:rPr lang="en-US" sz="2200" b="1" dirty="0" err="1" smtClean="0"/>
              <a:t>BADvertising</a:t>
            </a:r>
            <a:r>
              <a:rPr lang="en-US" sz="2200" b="1" dirty="0" smtClean="0"/>
              <a:t>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3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737" y="274638"/>
            <a:ext cx="5487534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Counter Ad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794" y="1660300"/>
            <a:ext cx="3703306" cy="4913537"/>
          </a:xfrm>
          <a:prstGeom prst="rect">
            <a:avLst/>
          </a:prstGeom>
          <a:ln w="50800">
            <a:solidFill>
              <a:srgbClr val="CC66FF"/>
            </a:solidFill>
          </a:ln>
        </p:spPr>
      </p:pic>
    </p:spTree>
    <p:extLst>
      <p:ext uri="{BB962C8B-B14F-4D97-AF65-F5344CB8AC3E}">
        <p14:creationId xmlns:p14="http://schemas.microsoft.com/office/powerpoint/2010/main" val="143379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124</Words>
  <Application>Microsoft Macintosh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Advertising: It’s Everywhere!</vt:lpstr>
      <vt:lpstr>Advertising can influence  unhealthy choices . . . </vt:lpstr>
      <vt:lpstr>Advertising can influence  healthier choices . . .  </vt:lpstr>
      <vt:lpstr>Advertisements are . . . </vt:lpstr>
      <vt:lpstr>Where do you  see or hear advertisements?</vt:lpstr>
      <vt:lpstr>But, mostly,  . . .</vt:lpstr>
      <vt:lpstr>“People believe what they see. If what they’re seeing is seducing them into a deadly addiction, then we need to counter the seduction by reversing what they see. In other words, fight fire with fire!”             BADvertising Institute</vt:lpstr>
      <vt:lpstr>Counter Ad Example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Advertising: It’s Everywhere!</dc:title>
  <dc:creator>Microsoft Office User</dc:creator>
  <cp:lastModifiedBy>Microsoft Office User</cp:lastModifiedBy>
  <cp:revision>9</cp:revision>
  <dcterms:created xsi:type="dcterms:W3CDTF">2012-06-22T14:21:34Z</dcterms:created>
  <dcterms:modified xsi:type="dcterms:W3CDTF">2012-06-22T16:20:04Z</dcterms:modified>
</cp:coreProperties>
</file>