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3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22AA-72E3-2040-8DE0-A3940B7AC3CC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9EDD-92FB-5346-8FF4-7794A29F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738"/>
            <a:ext cx="7772400" cy="26479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Influences </a:t>
            </a:r>
            <a:r>
              <a:rPr lang="en-US" dirty="0"/>
              <a:t>of Media, Culture, and Family Values on Becoming or Remaining Abstinent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55" y="3571460"/>
            <a:ext cx="3189268" cy="2949216"/>
          </a:xfrm>
          <a:prstGeom prst="rect">
            <a:avLst/>
          </a:prstGeom>
          <a:ln w="50800">
            <a:solidFill>
              <a:schemeClr val="accent3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0279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10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Is the media responsible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mixed </a:t>
            </a:r>
            <a:r>
              <a:rPr lang="en-US" dirty="0"/>
              <a:t>messages that may be </a:t>
            </a:r>
            <a:r>
              <a:rPr lang="en-US" dirty="0" smtClean="0"/>
              <a:t>confusing?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78" y="3117689"/>
            <a:ext cx="5022759" cy="3182290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 rot="20436167">
            <a:off x="6418209" y="4582030"/>
            <a:ext cx="2310491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Pledges of abstinence by celebrities: How effective are they in influencing others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234" y="274637"/>
            <a:ext cx="5472214" cy="134655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smtClean="0"/>
              <a:t>culture </a:t>
            </a:r>
            <a:r>
              <a:rPr lang="en-US" smtClean="0"/>
              <a:t>an </a:t>
            </a:r>
            <a:r>
              <a:rPr lang="en-US" dirty="0"/>
              <a:t>influence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abstinence </a:t>
            </a:r>
            <a:r>
              <a:rPr lang="en-US" dirty="0" smtClean="0"/>
              <a:t>decisions?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18" y="2175105"/>
            <a:ext cx="4302328" cy="4047375"/>
          </a:xfrm>
          <a:prstGeom prst="rect">
            <a:avLst/>
          </a:prstGeom>
          <a:ln w="50800">
            <a:solidFill>
              <a:schemeClr val="accent4">
                <a:lumMod val="75000"/>
              </a:schemeClr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 rot="20905728">
            <a:off x="6539632" y="4600825"/>
            <a:ext cx="23375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Does a strong religious message help youth delay intimate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947"/>
            <a:ext cx="8229600" cy="19589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important are families </a:t>
            </a:r>
            <a:br>
              <a:rPr lang="en-US" dirty="0" smtClean="0"/>
            </a:br>
            <a:r>
              <a:rPr lang="en-US" dirty="0" smtClean="0"/>
              <a:t>in influencing our </a:t>
            </a:r>
            <a:r>
              <a:rPr lang="en-US" dirty="0"/>
              <a:t>choice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become or remain </a:t>
            </a:r>
            <a:r>
              <a:rPr lang="en-US" dirty="0" smtClean="0"/>
              <a:t>abstinent?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41" y="2823584"/>
            <a:ext cx="5380298" cy="3746789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 rot="20400370">
            <a:off x="6647725" y="5147300"/>
            <a:ext cx="22564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teens want their parents to share their expectations.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61B2C77E69949A1B32FCA3BBA422C" ma:contentTypeVersion="0" ma:contentTypeDescription="Create a new document." ma:contentTypeScope="" ma:versionID="0913ee8f08632eac21bbe4da684c6c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E1C1314-724C-4CB0-B4C6-7D75E893D2D6}"/>
</file>

<file path=customXml/itemProps2.xml><?xml version="1.0" encoding="utf-8"?>
<ds:datastoreItem xmlns:ds="http://schemas.openxmlformats.org/officeDocument/2006/customXml" ds:itemID="{B05D62E6-A4A0-408D-BB78-55DAB4F65243}"/>
</file>

<file path=customXml/itemProps3.xml><?xml version="1.0" encoding="utf-8"?>
<ds:datastoreItem xmlns:ds="http://schemas.openxmlformats.org/officeDocument/2006/customXml" ds:itemID="{E277ACAE-A972-426C-A039-335B5FD89B7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Influences of Media, Culture, and Family Values on Becoming or Remaining Abstinent</vt:lpstr>
      <vt:lpstr>Is the media responsible for  mixed messages that may be confusing?</vt:lpstr>
      <vt:lpstr>Is culture an influence  on abstinence decisions?</vt:lpstr>
      <vt:lpstr>How important are families  in influencing our choice  to become or remain abstinent?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of Media, Culture, and Family Values on Becoming or Remaining Abstinent</dc:title>
  <dc:creator>Microsoft Office User</dc:creator>
  <cp:lastModifiedBy>Microsoft Office User</cp:lastModifiedBy>
  <cp:revision>6</cp:revision>
  <dcterms:created xsi:type="dcterms:W3CDTF">2012-06-14T17:15:44Z</dcterms:created>
  <dcterms:modified xsi:type="dcterms:W3CDTF">2012-06-29T23:02:05Z</dcterms:modified>
</cp:coreProperties>
</file>