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bin" ContentType="application/vnd.openxmlformats-officedocument.presentationml.printerSettings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260F6-EFB3-A543-A894-5EE16895A154}" type="datetimeFigureOut">
              <a:rPr lang="en-US" smtClean="0"/>
              <a:t>6/14/12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3D88C-D6B6-DD42-95A6-9B4CF540F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95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3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5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3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2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3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6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6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7B41B-4AE5-AA48-9C0D-97E4FCA40A22}" type="datetimeFigureOut">
              <a:rPr lang="en-US" smtClean="0"/>
              <a:t>6/14/12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432F-0C25-224C-B7D5-B434E378C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4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6450" y="846222"/>
            <a:ext cx="5636957" cy="1470025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Anger Management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50" y="2744138"/>
            <a:ext cx="3006725" cy="3260725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97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230" y="274638"/>
            <a:ext cx="5423567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Reducing Our </a:t>
            </a:r>
            <a:r>
              <a:rPr lang="en-US" dirty="0" smtClean="0"/>
              <a:t>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8222" y="1600200"/>
            <a:ext cx="4268578" cy="4525963"/>
          </a:xfrm>
        </p:spPr>
        <p:txBody>
          <a:bodyPr/>
          <a:lstStyle/>
          <a:p>
            <a:pPr lvl="0"/>
            <a:r>
              <a:rPr lang="en-US" dirty="0"/>
              <a:t>Walk away</a:t>
            </a:r>
          </a:p>
          <a:p>
            <a:pPr lvl="0"/>
            <a:r>
              <a:rPr lang="en-US" dirty="0"/>
              <a:t> Count to ten</a:t>
            </a:r>
          </a:p>
          <a:p>
            <a:pPr lvl="0"/>
            <a:r>
              <a:rPr lang="en-US" dirty="0"/>
              <a:t> Take deep breaths</a:t>
            </a:r>
          </a:p>
          <a:p>
            <a:pPr lvl="0"/>
            <a:r>
              <a:rPr lang="en-US" dirty="0"/>
              <a:t> Exercise</a:t>
            </a:r>
          </a:p>
          <a:p>
            <a:pPr lvl="0"/>
            <a:r>
              <a:rPr lang="en-US" dirty="0"/>
              <a:t> Write in a journal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17" y="2029912"/>
            <a:ext cx="3695700" cy="3962400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0173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8026"/>
            <a:ext cx="4225586" cy="4525963"/>
          </a:xfrm>
        </p:spPr>
        <p:txBody>
          <a:bodyPr/>
          <a:lstStyle/>
          <a:p>
            <a:pPr lvl="0"/>
            <a:r>
              <a:rPr lang="en-US" dirty="0"/>
              <a:t>Talk to someone </a:t>
            </a:r>
          </a:p>
          <a:p>
            <a:pPr lvl="0"/>
            <a:r>
              <a:rPr lang="en-US" dirty="0"/>
              <a:t> Listen to music</a:t>
            </a:r>
          </a:p>
          <a:p>
            <a:pPr lvl="0"/>
            <a:r>
              <a:rPr lang="en-US" dirty="0"/>
              <a:t> Write a letter to the person who made you angry and then tear it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Reducing Our </a:t>
            </a:r>
            <a:r>
              <a:rPr lang="en-US" dirty="0" smtClean="0"/>
              <a:t>Anger </a:t>
            </a:r>
            <a:r>
              <a:rPr lang="en-US" sz="3600" dirty="0" smtClean="0"/>
              <a:t>(continued)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235" y="2407824"/>
            <a:ext cx="3000961" cy="3268062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4575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3452" y="274638"/>
            <a:ext cx="6878669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Ways to Defuse Our Anger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0968" y="1918322"/>
            <a:ext cx="3558389" cy="467012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4200" dirty="0"/>
              <a:t>Suggest that you discuss the situation later when both parties have calmed </a:t>
            </a:r>
            <a:r>
              <a:rPr lang="en-US" sz="4200" dirty="0" smtClean="0"/>
              <a:t>down</a:t>
            </a:r>
          </a:p>
          <a:p>
            <a:r>
              <a:rPr lang="en-US" sz="4200" dirty="0" smtClean="0"/>
              <a:t> Admit when you are wrong and apologize</a:t>
            </a:r>
            <a:r>
              <a:rPr lang="en-US" sz="4200" dirty="0" smtClean="0"/>
              <a:t> </a:t>
            </a:r>
            <a:endParaRPr lang="en-US" sz="4200" dirty="0"/>
          </a:p>
          <a:p>
            <a:pPr lvl="0"/>
            <a:r>
              <a:rPr lang="en-US" sz="4200" dirty="0"/>
              <a:t>Listen to the other person’s point of view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73" y="2050619"/>
            <a:ext cx="4705198" cy="3130436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620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Ways to Defuse Our Anger </a:t>
            </a:r>
            <a:r>
              <a:rPr lang="en-US" sz="2800" dirty="0" smtClean="0"/>
              <a:t>(continued)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68" y="1600200"/>
            <a:ext cx="4034604" cy="4525963"/>
          </a:xfrm>
        </p:spPr>
        <p:txBody>
          <a:bodyPr/>
          <a:lstStyle/>
          <a:p>
            <a:r>
              <a:rPr lang="en-US" sz="3600" dirty="0" smtClean="0"/>
              <a:t>Use a calm voice</a:t>
            </a:r>
          </a:p>
          <a:p>
            <a:pPr lvl="0"/>
            <a:r>
              <a:rPr lang="en-US" sz="3600" dirty="0" smtClean="0"/>
              <a:t>Try </a:t>
            </a:r>
            <a:r>
              <a:rPr lang="en-US" sz="3600" dirty="0"/>
              <a:t>to agree on a point</a:t>
            </a:r>
          </a:p>
          <a:p>
            <a:r>
              <a:rPr lang="en-US" sz="3600" dirty="0"/>
              <a:t> </a:t>
            </a:r>
            <a:r>
              <a:rPr lang="en-US" sz="3600" dirty="0" smtClean="0"/>
              <a:t>Get </a:t>
            </a:r>
            <a:r>
              <a:rPr lang="en-US" sz="3600" dirty="0"/>
              <a:t>advice from an adult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774" y="1713671"/>
            <a:ext cx="3686536" cy="3070441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32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F61B2C77E69949A1B32FCA3BBA422C" ma:contentTypeVersion="0" ma:contentTypeDescription="Create a new document." ma:contentTypeScope="" ma:versionID="0913ee8f08632eac21bbe4da684c6cc2">
  <xsd:schema xmlns:xsd="http://www.w3.org/2001/XMLSchema" xmlns:p="http://schemas.microsoft.com/office/2006/metadata/properties" targetNamespace="http://schemas.microsoft.com/office/2006/metadata/properties" ma:root="true" ma:fieldsID="46ce51841bcaebe75ae25adb2fb3cbe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7435D9-1641-4159-A615-FE2D3E8B306B}"/>
</file>

<file path=customXml/itemProps2.xml><?xml version="1.0" encoding="utf-8"?>
<ds:datastoreItem xmlns:ds="http://schemas.openxmlformats.org/officeDocument/2006/customXml" ds:itemID="{71FB94DF-61F2-405F-9292-9A16B7020BE6}"/>
</file>

<file path=customXml/itemProps3.xml><?xml version="1.0" encoding="utf-8"?>
<ds:datastoreItem xmlns:ds="http://schemas.openxmlformats.org/officeDocument/2006/customXml" ds:itemID="{0357AB09-3950-4A75-932C-C0096FCE47AE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103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Anger Management</vt:lpstr>
      <vt:lpstr>Reducing Our Anger</vt:lpstr>
      <vt:lpstr>Reducing Our Anger (continued)</vt:lpstr>
      <vt:lpstr>Ways to Defuse Our Anger</vt:lpstr>
      <vt:lpstr>Ways to Defuse Our Anger (continued)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Anger Management</dc:title>
  <dc:creator>Microsoft Office User</dc:creator>
  <cp:lastModifiedBy>Microsoft Office User</cp:lastModifiedBy>
  <cp:revision>4</cp:revision>
  <dcterms:created xsi:type="dcterms:W3CDTF">2012-06-14T16:08:13Z</dcterms:created>
  <dcterms:modified xsi:type="dcterms:W3CDTF">2012-06-14T16:46:14Z</dcterms:modified>
</cp:coreProperties>
</file>