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bin" ContentType="application/vnd.openxmlformats-officedocument.presentationml.printerSettings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0" d="100"/>
          <a:sy n="160" d="100"/>
        </p:scale>
        <p:origin x="-104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printerSettings" Target="printerSettings/printerSettings1.bin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BB5C18-74CE-E044-A73C-A464A9C29054}" type="datetimeFigureOut">
              <a:rPr lang="en-US" smtClean="0"/>
              <a:t>7/13/12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0F837C-5241-9B42-B13A-B38AF31F690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C18-74CE-E044-A73C-A464A9C29054}" type="datetimeFigureOut">
              <a:rPr lang="en-US" smtClean="0"/>
              <a:t>7/13/12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837C-5241-9B42-B13A-B38AF31F6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C18-74CE-E044-A73C-A464A9C29054}" type="datetimeFigureOut">
              <a:rPr lang="en-US" smtClean="0"/>
              <a:t>7/13/12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0F837C-5241-9B42-B13A-B38AF31F6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C18-74CE-E044-A73C-A464A9C29054}" type="datetimeFigureOut">
              <a:rPr lang="en-US" smtClean="0"/>
              <a:t>7/13/12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837C-5241-9B42-B13A-B38AF31F69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BB5C18-74CE-E044-A73C-A464A9C29054}" type="datetimeFigureOut">
              <a:rPr lang="en-US" smtClean="0"/>
              <a:t>7/13/12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0F837C-5241-9B42-B13A-B38AF31F690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C18-74CE-E044-A73C-A464A9C29054}" type="datetimeFigureOut">
              <a:rPr lang="en-US" smtClean="0"/>
              <a:t>7/13/12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837C-5241-9B42-B13A-B38AF31F69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C18-74CE-E044-A73C-A464A9C29054}" type="datetimeFigureOut">
              <a:rPr lang="en-US" smtClean="0"/>
              <a:t>7/13/12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837C-5241-9B42-B13A-B38AF31F690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C18-74CE-E044-A73C-A464A9C29054}" type="datetimeFigureOut">
              <a:rPr lang="en-US" smtClean="0"/>
              <a:t>7/13/12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837C-5241-9B42-B13A-B38AF31F69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C18-74CE-E044-A73C-A464A9C29054}" type="datetimeFigureOut">
              <a:rPr lang="en-US" smtClean="0"/>
              <a:t>7/13/12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837C-5241-9B42-B13A-B38AF31F6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C18-74CE-E044-A73C-A464A9C29054}" type="datetimeFigureOut">
              <a:rPr lang="en-US" smtClean="0"/>
              <a:t>7/13/12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0F837C-5241-9B42-B13A-B38AF31F690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C18-74CE-E044-A73C-A464A9C29054}" type="datetimeFigureOut">
              <a:rPr lang="en-US" smtClean="0"/>
              <a:t>7/13/12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837C-5241-9B42-B13A-B38AF31F690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0BB5C18-74CE-E044-A73C-A464A9C29054}" type="datetimeFigureOut">
              <a:rPr lang="en-US" smtClean="0"/>
              <a:t>7/13/12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60F837C-5241-9B42-B13A-B38AF31F69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30313"/>
            <a:ext cx="7772400" cy="2370137"/>
          </a:xfrm>
        </p:spPr>
        <p:txBody>
          <a:bodyPr/>
          <a:lstStyle/>
          <a:p>
            <a:pPr algn="l"/>
            <a:r>
              <a:rPr lang="en-US" dirty="0" smtClean="0"/>
              <a:t>Types of </a:t>
            </a:r>
            <a:br>
              <a:rPr lang="en-US" dirty="0" smtClean="0"/>
            </a:br>
            <a:r>
              <a:rPr lang="en-US" dirty="0" smtClean="0"/>
              <a:t>Consequences of Violence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734" y="3600450"/>
            <a:ext cx="3612628" cy="221615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377057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type of consequence involves harm to the physical body. (Examples: a black eye, a broken bone)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Consequences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75" y="3440937"/>
            <a:ext cx="4859338" cy="297414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72426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This type of consequence occurs when the action of an individual is against the law.  (Examples: </a:t>
            </a:r>
            <a:r>
              <a:rPr lang="en-US" dirty="0" smtClean="0"/>
              <a:t>being charged with criminal harassment or felony battery)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Consequences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62" y="2915630"/>
            <a:ext cx="4738687" cy="345143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92528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This type of consequence affects how the person feels about himself or herself.  (</a:t>
            </a:r>
            <a:r>
              <a:rPr lang="en-US" dirty="0" smtClean="0"/>
              <a:t>Example: Person feels embarrassed or ashamed of his or her behavior.)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Emotional or Mental Consequences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046729"/>
            <a:ext cx="3598784" cy="326231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339934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type of consequence affects an individual’s relationships with his or her family, friends, or other important people.  (Example: Your parents do not like your </a:t>
            </a:r>
            <a:r>
              <a:rPr lang="en-US" dirty="0" smtClean="0"/>
              <a:t>friends if they are involved in violent acts.</a:t>
            </a:r>
            <a:r>
              <a:rPr lang="en-US" dirty="0"/>
              <a:t>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Consequences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3354388"/>
            <a:ext cx="4000500" cy="30226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86816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This type of consequence has an effect on an individual’s school performance. (Example:  </a:t>
            </a:r>
            <a:r>
              <a:rPr lang="en-US" dirty="0" smtClean="0"/>
              <a:t>Suspension for fighting affecting </a:t>
            </a:r>
            <a:r>
              <a:rPr lang="en-US" dirty="0"/>
              <a:t>a student’s grade.)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Consequences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76" y="3056172"/>
            <a:ext cx="5008562" cy="318111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73197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This type of consequence results in some sort of expense.  (Example: The behavior costs money, such as a fine or court costs.)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Consequences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3027679"/>
            <a:ext cx="5397500" cy="30988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91656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F61B2C77E69949A1B32FCA3BBA422C" ma:contentTypeVersion="0" ma:contentTypeDescription="Create a new document." ma:contentTypeScope="" ma:versionID="0913ee8f08632eac21bbe4da684c6cc2">
  <xsd:schema xmlns:xsd="http://www.w3.org/2001/XMLSchema" xmlns:p="http://schemas.microsoft.com/office/2006/metadata/properties" targetNamespace="http://schemas.microsoft.com/office/2006/metadata/properties" ma:root="true" ma:fieldsID="46ce51841bcaebe75ae25adb2fb3cbe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BD258BD-8C08-470E-8F39-97D86224B276}"/>
</file>

<file path=customXml/itemProps2.xml><?xml version="1.0" encoding="utf-8"?>
<ds:datastoreItem xmlns:ds="http://schemas.openxmlformats.org/officeDocument/2006/customXml" ds:itemID="{E2BF2339-4189-406F-A570-05EBC4716F34}"/>
</file>

<file path=customXml/itemProps3.xml><?xml version="1.0" encoding="utf-8"?>
<ds:datastoreItem xmlns:ds="http://schemas.openxmlformats.org/officeDocument/2006/customXml" ds:itemID="{9F69F15A-6168-4EF8-85C9-FB2431348F99}"/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62</TotalTime>
  <Words>188</Words>
  <Application>Microsoft Macintosh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Grid</vt:lpstr>
      <vt:lpstr>Types of  Consequences of Violence</vt:lpstr>
      <vt:lpstr>Physical Consequences </vt:lpstr>
      <vt:lpstr>Legal Consequences </vt:lpstr>
      <vt:lpstr>Emotional or Mental Consequences </vt:lpstr>
      <vt:lpstr>Social Consequences </vt:lpstr>
      <vt:lpstr>Academic Consequences </vt:lpstr>
      <vt:lpstr>Financial Consequences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 Consequences of Violence</dc:title>
  <dc:creator>Microsoft Office User</dc:creator>
  <cp:lastModifiedBy>Microsoft Office User</cp:lastModifiedBy>
  <cp:revision>5</cp:revision>
  <dcterms:created xsi:type="dcterms:W3CDTF">2012-07-13T15:45:30Z</dcterms:created>
  <dcterms:modified xsi:type="dcterms:W3CDTF">2012-07-13T16:47:37Z</dcterms:modified>
</cp:coreProperties>
</file>