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Default Extension="bin" ContentType="application/vnd.openxmlformats-officedocument.presentationml.printerSettings"/>
  <Default Extension="png" ContentType="image/png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-112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presProps" Target="presProps.xml"/><Relationship Id="rId8" Type="http://schemas.openxmlformats.org/officeDocument/2006/relationships/slide" Target="slides/slide7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12" Type="http://schemas.openxmlformats.org/officeDocument/2006/relationships/printerSettings" Target="printerSettings/printerSettings1.bin"/><Relationship Id="rId7" Type="http://schemas.openxmlformats.org/officeDocument/2006/relationships/slide" Target="slides/slide6.xml"/><Relationship Id="rId17" Type="http://schemas.openxmlformats.org/officeDocument/2006/relationships/customXml" Target="../customXml/item1.xml"/><Relationship Id="rId16" Type="http://schemas.openxmlformats.org/officeDocument/2006/relationships/tableStyles" Target="tableStyles.xml"/><Relationship Id="rId2" Type="http://schemas.openxmlformats.org/officeDocument/2006/relationships/slide" Target="slides/slide1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960A838-B980-6C40-A4F6-52A361316703}" type="datetimeFigureOut">
              <a:rPr lang="en-US" smtClean="0"/>
              <a:t>6/11/12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DF5BFF-6DFC-C54D-9DEC-A189522CEB5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0A838-B980-6C40-A4F6-52A361316703}" type="datetimeFigureOut">
              <a:rPr lang="en-US" smtClean="0"/>
              <a:t>6/11/12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5BFF-6DFC-C54D-9DEC-A189522CE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0A838-B980-6C40-A4F6-52A361316703}" type="datetimeFigureOut">
              <a:rPr lang="en-US" smtClean="0"/>
              <a:t>6/11/12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5DF5BFF-6DFC-C54D-9DEC-A189522CE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0A838-B980-6C40-A4F6-52A361316703}" type="datetimeFigureOut">
              <a:rPr lang="en-US" smtClean="0"/>
              <a:t>6/11/12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5BFF-6DFC-C54D-9DEC-A189522CEB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60A838-B980-6C40-A4F6-52A361316703}" type="datetimeFigureOut">
              <a:rPr lang="en-US" smtClean="0"/>
              <a:t>6/11/12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5DF5BFF-6DFC-C54D-9DEC-A189522CEB5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0A838-B980-6C40-A4F6-52A361316703}" type="datetimeFigureOut">
              <a:rPr lang="en-US" smtClean="0"/>
              <a:t>6/11/12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5BFF-6DFC-C54D-9DEC-A189522CEB5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0A838-B980-6C40-A4F6-52A361316703}" type="datetimeFigureOut">
              <a:rPr lang="en-US" smtClean="0"/>
              <a:t>6/11/12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5BFF-6DFC-C54D-9DEC-A189522CEB5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0A838-B980-6C40-A4F6-52A361316703}" type="datetimeFigureOut">
              <a:rPr lang="en-US" smtClean="0"/>
              <a:t>6/11/12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5BFF-6DFC-C54D-9DEC-A189522CEB5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0A838-B980-6C40-A4F6-52A361316703}" type="datetimeFigureOut">
              <a:rPr lang="en-US" smtClean="0"/>
              <a:t>6/11/12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5BFF-6DFC-C54D-9DEC-A189522CE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0A838-B980-6C40-A4F6-52A361316703}" type="datetimeFigureOut">
              <a:rPr lang="en-US" smtClean="0"/>
              <a:t>6/11/12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DF5BFF-6DFC-C54D-9DEC-A189522CEB5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0A838-B980-6C40-A4F6-52A361316703}" type="datetimeFigureOut">
              <a:rPr lang="en-US" smtClean="0"/>
              <a:t>6/11/12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5BFF-6DFC-C54D-9DEC-A189522CEB5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7960A838-B980-6C40-A4F6-52A361316703}" type="datetimeFigureOut">
              <a:rPr lang="en-US" smtClean="0"/>
              <a:t>6/11/12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E5DF5BFF-6DFC-C54D-9DEC-A189522CEB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967360"/>
            <a:ext cx="1981200" cy="1828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6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</a:t>
            </a:r>
          </a:p>
          <a:p>
            <a:r>
              <a:rPr lang="en-US" sz="3600" dirty="0" smtClean="0"/>
              <a:t>Grade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141" y="2006928"/>
            <a:ext cx="5703367" cy="187483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effectLst>
                  <a:glow rad="50800">
                    <a:srgbClr val="FFCC66"/>
                  </a:glow>
                </a:effectLst>
              </a:rPr>
              <a:t>Asthma Facts</a:t>
            </a:r>
            <a:endParaRPr lang="en-US" sz="6000" dirty="0">
              <a:solidFill>
                <a:schemeClr val="accent2">
                  <a:lumMod val="75000"/>
                </a:schemeClr>
              </a:solidFill>
              <a:effectLst>
                <a:glow rad="50800">
                  <a:srgbClr val="FFCC66"/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1046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>
                <a:latin typeface="Tahoma" charset="0"/>
              </a:rPr>
              <a:t>Difficulty finishing a sentence</a:t>
            </a:r>
          </a:p>
          <a:p>
            <a:pPr eaLnBrk="1" hangingPunct="1"/>
            <a:r>
              <a:rPr lang="en-US" sz="2800" dirty="0">
                <a:latin typeface="Tahoma" charset="0"/>
              </a:rPr>
              <a:t>Severe coughing/wheezing</a:t>
            </a:r>
          </a:p>
          <a:p>
            <a:pPr eaLnBrk="1" hangingPunct="1"/>
            <a:r>
              <a:rPr lang="en-US" sz="2800" dirty="0">
                <a:latin typeface="Tahoma" charset="0"/>
              </a:rPr>
              <a:t>Flared nostrils</a:t>
            </a:r>
          </a:p>
          <a:p>
            <a:pPr eaLnBrk="1" hangingPunct="1"/>
            <a:r>
              <a:rPr lang="en-US" sz="2800" dirty="0">
                <a:latin typeface="Tahoma" charset="0"/>
              </a:rPr>
              <a:t>Head bobbing</a:t>
            </a:r>
          </a:p>
          <a:p>
            <a:pPr eaLnBrk="1" hangingPunct="1"/>
            <a:r>
              <a:rPr lang="en-US" sz="2800" dirty="0">
                <a:latin typeface="Tahoma" charset="0"/>
              </a:rPr>
              <a:t>Grayish blue tint around fingers and lips</a:t>
            </a:r>
          </a:p>
          <a:p>
            <a:pPr eaLnBrk="1" hangingPunct="1"/>
            <a:r>
              <a:rPr lang="en-US" sz="2800" dirty="0">
                <a:latin typeface="Tahoma" charset="0"/>
              </a:rPr>
              <a:t>Wheezing that stops even though other symptoms are still present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5400">
                <a:latin typeface="Tahoma" charset="0"/>
              </a:rPr>
              <a:t>Signs of a Severe Attack</a:t>
            </a:r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237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  <p:bldP spid="1536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80999" y="2031542"/>
            <a:ext cx="8407893" cy="4407408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Tahoma" charset="0"/>
              </a:rPr>
              <a:t>Asthma is a chronic lung disease that can be life threatening. </a:t>
            </a:r>
            <a:r>
              <a:rPr lang="en-US" sz="3600" dirty="0" smtClean="0">
                <a:latin typeface="Tahoma" charset="0"/>
              </a:rPr>
              <a:t>The </a:t>
            </a:r>
            <a:r>
              <a:rPr lang="en-US" sz="3600" dirty="0">
                <a:latin typeface="Tahoma" charset="0"/>
              </a:rPr>
              <a:t>exact cause is unknown. </a:t>
            </a:r>
            <a:r>
              <a:rPr lang="en-US" sz="3600" dirty="0" smtClean="0">
                <a:latin typeface="Tahoma" charset="0"/>
              </a:rPr>
              <a:t>However</a:t>
            </a:r>
            <a:r>
              <a:rPr lang="en-US" sz="3600" dirty="0">
                <a:latin typeface="Tahoma" charset="0"/>
              </a:rPr>
              <a:t>, once an individual has asthma, his or her lungs will respond differently to triggers than ever before.</a:t>
            </a:r>
          </a:p>
        </p:txBody>
      </p:sp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z="7200" dirty="0">
                <a:latin typeface="Impact" charset="0"/>
              </a:rPr>
              <a:t>Asthma</a:t>
            </a:r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914573"/>
      </p:ext>
    </p:extLst>
  </p:cSld>
  <p:clrMapOvr>
    <a:masterClrMapping/>
  </p:clrMapOvr>
  <p:transition xmlns:p14="http://schemas.microsoft.com/office/powerpoint/2010/main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Tahoma" charset="0"/>
              </a:rPr>
              <a:t>What triggers an asthma attack varies from person to person</a:t>
            </a:r>
            <a:r>
              <a:rPr lang="en-US" sz="2800" dirty="0" smtClean="0">
                <a:latin typeface="Tahoma" charset="0"/>
              </a:rPr>
              <a:t>. </a:t>
            </a:r>
            <a:r>
              <a:rPr lang="en-US" sz="2800" dirty="0">
                <a:latin typeface="Tahoma" charset="0"/>
              </a:rPr>
              <a:t>Some common triggers are: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>
                <a:latin typeface="Tahoma" charset="0"/>
              </a:rPr>
              <a:t>Secondhand </a:t>
            </a:r>
            <a:r>
              <a:rPr lang="en-US" sz="2800" dirty="0" smtClean="0">
                <a:latin typeface="Tahoma" charset="0"/>
              </a:rPr>
              <a:t>smoke</a:t>
            </a:r>
            <a:endParaRPr lang="en-US" sz="2800" dirty="0">
              <a:latin typeface="Tahoma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800" dirty="0">
                <a:latin typeface="Tahoma" charset="0"/>
              </a:rPr>
              <a:t>Dust </a:t>
            </a:r>
            <a:r>
              <a:rPr lang="en-US" sz="2800" dirty="0" smtClean="0">
                <a:latin typeface="Tahoma" charset="0"/>
              </a:rPr>
              <a:t>mites</a:t>
            </a:r>
            <a:endParaRPr lang="en-US" sz="2800" dirty="0">
              <a:latin typeface="Tahoma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800" dirty="0">
                <a:latin typeface="Tahoma" charset="0"/>
              </a:rPr>
              <a:t>Pets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>
                <a:latin typeface="Tahoma" charset="0"/>
              </a:rPr>
              <a:t>Mold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>
                <a:latin typeface="Tahoma" charset="0"/>
              </a:rPr>
              <a:t>Pests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7200">
                <a:latin typeface="Impact" charset="0"/>
              </a:rPr>
              <a:t>Asthma Triggers</a:t>
            </a:r>
            <a:endParaRPr lang="en-US">
              <a:latin typeface="Times New Roman" charset="0"/>
            </a:endParaRPr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091" y="2771927"/>
            <a:ext cx="3163709" cy="2093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9024" y="3944749"/>
            <a:ext cx="2082800" cy="252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028960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2" autoUpdateAnimBg="0"/>
      <p:bldP spid="512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eaLnBrk="1" hangingPunct="1"/>
            <a:r>
              <a:rPr lang="en-US" sz="2800" dirty="0">
                <a:latin typeface="Tahoma" charset="0"/>
              </a:rPr>
              <a:t>Viral or sinus </a:t>
            </a:r>
            <a:r>
              <a:rPr lang="en-US" sz="2800" dirty="0" smtClean="0">
                <a:latin typeface="Tahoma" charset="0"/>
              </a:rPr>
              <a:t>infections</a:t>
            </a:r>
            <a:endParaRPr lang="en-US" sz="2800" dirty="0">
              <a:latin typeface="Tahoma" charset="0"/>
            </a:endParaRPr>
          </a:p>
          <a:p>
            <a:pPr lvl="1" eaLnBrk="1" hangingPunct="1"/>
            <a:r>
              <a:rPr lang="en-US" sz="2800" dirty="0">
                <a:latin typeface="Tahoma" charset="0"/>
              </a:rPr>
              <a:t>Emotional </a:t>
            </a:r>
            <a:r>
              <a:rPr lang="en-US" sz="2800" dirty="0" smtClean="0">
                <a:latin typeface="Tahoma" charset="0"/>
              </a:rPr>
              <a:t>anxiety</a:t>
            </a:r>
            <a:endParaRPr lang="en-US" sz="2800" dirty="0">
              <a:latin typeface="Tahoma" charset="0"/>
            </a:endParaRPr>
          </a:p>
          <a:p>
            <a:pPr lvl="1" eaLnBrk="1" hangingPunct="1"/>
            <a:r>
              <a:rPr lang="en-US" sz="2800" dirty="0">
                <a:latin typeface="Tahoma" charset="0"/>
              </a:rPr>
              <a:t>Medication</a:t>
            </a:r>
          </a:p>
          <a:p>
            <a:pPr lvl="1" eaLnBrk="1" hangingPunct="1"/>
            <a:r>
              <a:rPr lang="en-US" sz="2800" dirty="0">
                <a:latin typeface="Tahoma" charset="0"/>
              </a:rPr>
              <a:t>Food</a:t>
            </a:r>
          </a:p>
          <a:p>
            <a:pPr lvl="1" eaLnBrk="1" hangingPunct="1"/>
            <a:r>
              <a:rPr lang="en-US" sz="2800" dirty="0">
                <a:latin typeface="Tahoma" charset="0"/>
              </a:rPr>
              <a:t>Exercise</a:t>
            </a:r>
          </a:p>
          <a:p>
            <a:pPr lvl="1" eaLnBrk="1" hangingPunct="1"/>
            <a:r>
              <a:rPr lang="en-US" sz="2800" dirty="0">
                <a:latin typeface="Tahoma" charset="0"/>
              </a:rPr>
              <a:t>Gasses or  fumes</a:t>
            </a:r>
          </a:p>
          <a:p>
            <a:pPr lvl="1" eaLnBrk="1" hangingPunct="1"/>
            <a:r>
              <a:rPr lang="en-US" sz="2800" dirty="0">
                <a:latin typeface="Tahoma" charset="0"/>
              </a:rPr>
              <a:t>Changing  </a:t>
            </a:r>
            <a:endParaRPr lang="en-US" sz="2800" dirty="0" smtClean="0">
              <a:latin typeface="Tahoma" charset="0"/>
            </a:endParaRPr>
          </a:p>
          <a:p>
            <a:pPr marL="365760" lvl="1" indent="0" eaLnBrk="1" hangingPunct="1">
              <a:buNone/>
            </a:pPr>
            <a:r>
              <a:rPr lang="en-US" sz="2800" dirty="0">
                <a:latin typeface="Tahoma" charset="0"/>
              </a:rPr>
              <a:t> </a:t>
            </a:r>
            <a:r>
              <a:rPr lang="en-US" sz="2800" dirty="0" smtClean="0">
                <a:latin typeface="Tahoma" charset="0"/>
              </a:rPr>
              <a:t> weather conditions</a:t>
            </a:r>
            <a:endParaRPr lang="en-US" sz="2800" dirty="0">
              <a:latin typeface="Impact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7200">
                <a:latin typeface="Impact" charset="0"/>
              </a:rPr>
              <a:t>Asthma Triggers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0100" y="1846929"/>
            <a:ext cx="2616200" cy="2425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4877" y="3569422"/>
            <a:ext cx="2570446" cy="2855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208905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2" autoUpdateAnimBg="0"/>
      <p:bldP spid="614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380999" y="1945389"/>
            <a:ext cx="8407893" cy="4181090"/>
          </a:xfrm>
        </p:spPr>
        <p:txBody>
          <a:bodyPr/>
          <a:lstStyle/>
          <a:p>
            <a:pPr eaLnBrk="1" hangingPunct="1"/>
            <a:r>
              <a:rPr lang="en-US" sz="4000" dirty="0">
                <a:latin typeface="Tahoma" charset="0"/>
              </a:rPr>
              <a:t>When someone who has asthma is exposed to a trigger, an asthma attack can develop rapidly, within minutes or slowly, over a period of a few days.</a:t>
            </a:r>
          </a:p>
        </p:txBody>
      </p:sp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7200">
                <a:latin typeface="Impact" charset="0"/>
              </a:rPr>
              <a:t>Asthma Triggers</a:t>
            </a:r>
          </a:p>
        </p:txBody>
      </p:sp>
    </p:spTree>
    <p:extLst>
      <p:ext uri="{BB962C8B-B14F-4D97-AF65-F5344CB8AC3E}">
        <p14:creationId xmlns:p14="http://schemas.microsoft.com/office/powerpoint/2010/main" val="2211301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80999" y="1719071"/>
            <a:ext cx="6492749" cy="4407408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2800" dirty="0">
                <a:latin typeface="Tahoma" charset="0"/>
              </a:rPr>
              <a:t>The cells in the air tubes make more mucus than normal. </a:t>
            </a:r>
            <a:r>
              <a:rPr lang="en-US" sz="2800" dirty="0" smtClean="0">
                <a:latin typeface="Tahoma" charset="0"/>
              </a:rPr>
              <a:t>This </a:t>
            </a:r>
            <a:r>
              <a:rPr lang="en-US" sz="2800" dirty="0">
                <a:latin typeface="Tahoma" charset="0"/>
              </a:rPr>
              <a:t>mucus is very thick and sticky. </a:t>
            </a:r>
            <a:r>
              <a:rPr lang="en-US" sz="2800" dirty="0" smtClean="0">
                <a:latin typeface="Tahoma" charset="0"/>
              </a:rPr>
              <a:t>It </a:t>
            </a:r>
            <a:r>
              <a:rPr lang="en-US" sz="2800" dirty="0">
                <a:latin typeface="Tahoma" charset="0"/>
              </a:rPr>
              <a:t>tends to clog up the tubes.</a:t>
            </a:r>
          </a:p>
          <a:p>
            <a:pPr eaLnBrk="1" hangingPunct="1"/>
            <a:r>
              <a:rPr lang="en-US" sz="2800" dirty="0">
                <a:latin typeface="Tahoma" charset="0"/>
              </a:rPr>
              <a:t>The air tubes tend to swell, just as skin swells if it is cut or scraped.</a:t>
            </a:r>
          </a:p>
          <a:p>
            <a:pPr eaLnBrk="1" hangingPunct="1"/>
            <a:r>
              <a:rPr lang="en-US" sz="2800" dirty="0">
                <a:latin typeface="Tahoma" charset="0"/>
              </a:rPr>
              <a:t>The muscles in the air tubes tighten.</a:t>
            </a:r>
          </a:p>
          <a:p>
            <a:pPr eaLnBrk="1" hangingPunct="1"/>
            <a:r>
              <a:rPr lang="en-US" sz="2800" dirty="0">
                <a:latin typeface="Tahoma" charset="0"/>
              </a:rPr>
              <a:t>These changes cause the air tubes to narrow making it very difficult to breathe.</a:t>
            </a:r>
          </a:p>
        </p:txBody>
      </p:sp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5400">
                <a:latin typeface="Impact" charset="0"/>
              </a:rPr>
              <a:t>During  an  Asthma  Attack:</a:t>
            </a:r>
            <a:endParaRPr lang="en-US">
              <a:latin typeface="Impact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3855" y="2167143"/>
            <a:ext cx="2069349" cy="2036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334009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12484" y="1994291"/>
            <a:ext cx="8407893" cy="41321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dirty="0">
                <a:latin typeface="Tahoma" charset="0"/>
              </a:rPr>
              <a:t>Coughing - can be weak or vigorous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dirty="0">
                <a:latin typeface="Tahoma" charset="0"/>
              </a:rPr>
              <a:t>Wheezing - a whistling or musical sound heard when exhaling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dirty="0">
                <a:latin typeface="Tahoma" charset="0"/>
              </a:rPr>
              <a:t>Night time coughing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dirty="0">
                <a:latin typeface="Tahoma" charset="0"/>
              </a:rPr>
              <a:t>Difficulty in breathing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dirty="0">
                <a:latin typeface="Tahoma" charset="0"/>
              </a:rPr>
              <a:t>Flared nostrils</a:t>
            </a:r>
          </a:p>
        </p:txBody>
      </p:sp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6600">
                <a:latin typeface="Impact" charset="0"/>
              </a:rPr>
              <a:t>Signs  of  Asthma</a:t>
            </a:r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210938"/>
      </p:ext>
    </p:extLst>
  </p:cSld>
  <p:clrMapOvr>
    <a:masterClrMapping/>
  </p:clrMapOvr>
  <p:transition xmlns:p14="http://schemas.microsoft.com/office/powerpoint/2010/main">
    <p:cover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457200" y="1985708"/>
            <a:ext cx="4038600" cy="4140772"/>
          </a:xfrm>
        </p:spPr>
        <p:txBody>
          <a:bodyPr/>
          <a:lstStyle/>
          <a:p>
            <a:pPr eaLnBrk="1" hangingPunct="1"/>
            <a:r>
              <a:rPr lang="en-US" dirty="0">
                <a:latin typeface="Arial"/>
                <a:cs typeface="Arial"/>
              </a:rPr>
              <a:t>Breathing changes</a:t>
            </a:r>
          </a:p>
          <a:p>
            <a:pPr eaLnBrk="1" hangingPunct="1"/>
            <a:r>
              <a:rPr lang="en-US" dirty="0">
                <a:latin typeface="Arial"/>
                <a:cs typeface="Arial"/>
              </a:rPr>
              <a:t>Feeling tired or weak</a:t>
            </a:r>
          </a:p>
          <a:p>
            <a:pPr eaLnBrk="1" hangingPunct="1"/>
            <a:r>
              <a:rPr lang="en-US" dirty="0">
                <a:latin typeface="Arial"/>
                <a:cs typeface="Arial"/>
              </a:rPr>
              <a:t>Funny feeling in the chest</a:t>
            </a:r>
          </a:p>
          <a:p>
            <a:pPr eaLnBrk="1" hangingPunct="1"/>
            <a:r>
              <a:rPr lang="en-US" dirty="0">
                <a:latin typeface="Arial"/>
                <a:cs typeface="Arial"/>
              </a:rPr>
              <a:t>Headache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sz="half" idx="2"/>
          </p:nvPr>
        </p:nvSpPr>
        <p:spPr>
          <a:xfrm>
            <a:off x="4648200" y="1985708"/>
            <a:ext cx="4038600" cy="4140772"/>
          </a:xfrm>
        </p:spPr>
        <p:txBody>
          <a:bodyPr/>
          <a:lstStyle/>
          <a:p>
            <a:pPr eaLnBrk="1" hangingPunct="1"/>
            <a:r>
              <a:rPr lang="en-US" dirty="0">
                <a:latin typeface="Arial"/>
                <a:cs typeface="Arial"/>
              </a:rPr>
              <a:t>Glassy eyes</a:t>
            </a:r>
          </a:p>
          <a:p>
            <a:pPr eaLnBrk="1" hangingPunct="1"/>
            <a:r>
              <a:rPr lang="en-US" dirty="0">
                <a:latin typeface="Arial"/>
                <a:cs typeface="Arial"/>
              </a:rPr>
              <a:t>Dark circles under eyes</a:t>
            </a:r>
          </a:p>
          <a:p>
            <a:pPr eaLnBrk="1" hangingPunct="1"/>
            <a:r>
              <a:rPr lang="en-US" dirty="0">
                <a:latin typeface="Arial"/>
                <a:cs typeface="Arial"/>
              </a:rPr>
              <a:t>Getting excited</a:t>
            </a:r>
          </a:p>
          <a:p>
            <a:pPr eaLnBrk="1" hangingPunct="1"/>
            <a:r>
              <a:rPr lang="en-US" dirty="0">
                <a:latin typeface="Arial"/>
                <a:cs typeface="Arial"/>
              </a:rPr>
              <a:t>Paleness</a:t>
            </a:r>
          </a:p>
          <a:p>
            <a:pPr eaLnBrk="1" hangingPunct="1"/>
            <a:r>
              <a:rPr lang="en-US" dirty="0">
                <a:latin typeface="Arial"/>
                <a:cs typeface="Arial"/>
              </a:rPr>
              <a:t>Watery eyes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800">
                <a:latin typeface="Tahoma" charset="0"/>
              </a:rPr>
              <a:t>Subtle  Signs  of  an  Asthma Attack</a:t>
            </a:r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053706"/>
      </p:ext>
    </p:extLst>
  </p:cSld>
  <p:clrMapOvr>
    <a:masterClrMapping/>
  </p:clrMapOvr>
  <p:transition xmlns:p14="http://schemas.microsoft.com/office/powerpoint/2010/main">
    <p:cover dir="r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utoUpdateAnimBg="0"/>
      <p:bldP spid="12295" grpId="0" autoUpdateAnimBg="0"/>
      <p:bldP spid="1229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985708"/>
            <a:ext cx="4038600" cy="414077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>
                <a:latin typeface="Arial"/>
                <a:cs typeface="Arial"/>
              </a:rPr>
              <a:t>Sweatiness</a:t>
            </a:r>
          </a:p>
          <a:p>
            <a:pPr eaLnBrk="1" hangingPunct="1"/>
            <a:r>
              <a:rPr lang="en-US" dirty="0" smtClean="0">
                <a:latin typeface="Arial"/>
                <a:cs typeface="Arial"/>
              </a:rPr>
              <a:t>Getting </a:t>
            </a:r>
            <a:r>
              <a:rPr lang="en-US" dirty="0">
                <a:latin typeface="Arial"/>
                <a:cs typeface="Arial"/>
              </a:rPr>
              <a:t>out of breath</a:t>
            </a:r>
          </a:p>
          <a:p>
            <a:pPr eaLnBrk="1" hangingPunct="1"/>
            <a:r>
              <a:rPr lang="en-US" dirty="0">
                <a:latin typeface="Arial"/>
                <a:cs typeface="Arial"/>
              </a:rPr>
              <a:t>Restlessness</a:t>
            </a:r>
          </a:p>
          <a:p>
            <a:pPr eaLnBrk="1" hangingPunct="1"/>
            <a:r>
              <a:rPr lang="en-US" dirty="0">
                <a:latin typeface="Arial"/>
                <a:cs typeface="Arial"/>
              </a:rPr>
              <a:t>Chin or throat itching</a:t>
            </a:r>
          </a:p>
          <a:p>
            <a:pPr eaLnBrk="1" hangingPunct="1"/>
            <a:r>
              <a:rPr lang="en-US" dirty="0">
                <a:latin typeface="Arial"/>
                <a:cs typeface="Arial"/>
              </a:rPr>
              <a:t>Becoming unusually quiet</a:t>
            </a:r>
          </a:p>
          <a:p>
            <a:pPr eaLnBrk="1" hangingPunct="1"/>
            <a:endParaRPr lang="en-US" dirty="0">
              <a:latin typeface="Times New Roman" charset="0"/>
            </a:endParaRPr>
          </a:p>
        </p:txBody>
      </p:sp>
      <p:sp>
        <p:nvSpPr>
          <p:cNvPr id="1434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3689182"/>
            <a:ext cx="4038600" cy="243729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>
                <a:latin typeface="Arial"/>
                <a:cs typeface="Arial"/>
              </a:rPr>
              <a:t>Heart rate increases</a:t>
            </a:r>
          </a:p>
          <a:p>
            <a:pPr eaLnBrk="1" hangingPunct="1"/>
            <a:r>
              <a:rPr lang="en-US" dirty="0">
                <a:latin typeface="Arial"/>
                <a:cs typeface="Arial"/>
              </a:rPr>
              <a:t>Coughing</a:t>
            </a:r>
          </a:p>
          <a:p>
            <a:pPr eaLnBrk="1" hangingPunct="1"/>
            <a:r>
              <a:rPr lang="en-US" dirty="0">
                <a:latin typeface="Arial"/>
                <a:cs typeface="Arial"/>
              </a:rPr>
              <a:t>Sneezing</a:t>
            </a:r>
          </a:p>
          <a:p>
            <a:pPr eaLnBrk="1" hangingPunct="1"/>
            <a:r>
              <a:rPr lang="en-US" dirty="0">
                <a:latin typeface="Arial"/>
                <a:cs typeface="Arial"/>
              </a:rPr>
              <a:t>Dry mouth</a:t>
            </a:r>
          </a:p>
          <a:p>
            <a:pPr eaLnBrk="1" hangingPunct="1"/>
            <a:r>
              <a:rPr lang="en-US" dirty="0">
                <a:latin typeface="Arial"/>
                <a:cs typeface="Arial"/>
              </a:rPr>
              <a:t>Stuffy </a:t>
            </a:r>
            <a:r>
              <a:rPr lang="en-US" dirty="0" smtClean="0">
                <a:latin typeface="Arial"/>
                <a:cs typeface="Arial"/>
              </a:rPr>
              <a:t>nose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800">
                <a:latin typeface="Tahoma" charset="0"/>
              </a:rPr>
              <a:t>Subtle  Signs  of  an  Asthma Attack</a:t>
            </a:r>
            <a:endParaRPr lang="en-US">
              <a:latin typeface="Times New Roman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2558" y="1730350"/>
            <a:ext cx="1925052" cy="1978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977997"/>
      </p:ext>
    </p:extLst>
  </p:cSld>
  <p:clrMapOvr>
    <a:masterClrMapping/>
  </p:clrMapOvr>
  <p:transition xmlns:p14="http://schemas.microsoft.com/office/powerpoint/2010/main">
    <p:cover dir="r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utoUpdateAnimBg="0"/>
      <p:bldP spid="14340" grpId="0" autoUpdateAnimBg="0"/>
      <p:bldP spid="14338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F61B2C77E69949A1B32FCA3BBA422C" ma:contentTypeVersion="0" ma:contentTypeDescription="Create a new document." ma:contentTypeScope="" ma:versionID="0913ee8f08632eac21bbe4da684c6cc2">
  <xsd:schema xmlns:xsd="http://www.w3.org/2001/XMLSchema" xmlns:p="http://schemas.microsoft.com/office/2006/metadata/properties" targetNamespace="http://schemas.microsoft.com/office/2006/metadata/properties" ma:root="true" ma:fieldsID="46ce51841bcaebe75ae25adb2fb3cbe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6C67498E-324A-47CC-BB78-1EC4FA8A126B}"/>
</file>

<file path=customXml/itemProps2.xml><?xml version="1.0" encoding="utf-8"?>
<ds:datastoreItem xmlns:ds="http://schemas.openxmlformats.org/officeDocument/2006/customXml" ds:itemID="{AEE99AC7-8835-4079-B8A1-4C2228EC8B75}"/>
</file>

<file path=customXml/itemProps3.xml><?xml version="1.0" encoding="utf-8"?>
<ds:datastoreItem xmlns:ds="http://schemas.openxmlformats.org/officeDocument/2006/customXml" ds:itemID="{9F18A04C-61DB-412B-ABF0-BD20C04C0DB6}"/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19</TotalTime>
  <Words>313</Words>
  <Application>Microsoft Macintosh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Grid</vt:lpstr>
      <vt:lpstr>Asthma Facts</vt:lpstr>
      <vt:lpstr>Asthma</vt:lpstr>
      <vt:lpstr>Asthma Triggers</vt:lpstr>
      <vt:lpstr>Asthma Triggers</vt:lpstr>
      <vt:lpstr>Asthma Triggers</vt:lpstr>
      <vt:lpstr>During  an  Asthma  Attack:</vt:lpstr>
      <vt:lpstr>Signs  of  Asthma</vt:lpstr>
      <vt:lpstr>Subtle  Signs  of  an  Asthma Attack</vt:lpstr>
      <vt:lpstr>Subtle  Signs  of  an  Asthma Attack</vt:lpstr>
      <vt:lpstr>Signs of a Severe Attack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Asthma Facts</dc:title>
  <dc:creator>Microsoft Office User</dc:creator>
  <cp:lastModifiedBy>Microsoft Office User</cp:lastModifiedBy>
  <cp:revision>3</cp:revision>
  <dcterms:created xsi:type="dcterms:W3CDTF">2012-05-23T12:02:45Z</dcterms:created>
  <dcterms:modified xsi:type="dcterms:W3CDTF">2012-06-11T15:01:30Z</dcterms:modified>
</cp:coreProperties>
</file>