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.xml" ContentType="application/vnd.openxmlformats-officedocument.presentationml.slide+xml"/>
  <Override PartName="/customXml/itemProps3.xml" ContentType="application/vnd.openxmlformats-officedocument.customXmlProperties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customXml/itemProps1.xml" ContentType="application/vnd.openxmlformats-officedocument.customXmlProperties+xml"/>
  <Override PartName="/ppt/slideLayouts/slideLayout2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Default Extension="xml" ContentType="application/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presentationml.printerSettings"/>
  <Override PartName="/customXml/itemProps2.xml" ContentType="application/vnd.openxmlformats-officedocument.customXmlPropertie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  <p:clrMru>
    <a:srgbClr val="FF6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41110-E724-1E45-BD6E-CB73ADB5D8CE}" type="datetimeFigureOut">
              <a:rPr lang="en-US" smtClean="0"/>
              <a:t>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726D4-C7C0-F64C-8B10-750F1E8CE5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EB6C-2F22-1445-B85D-66A43DB7DDF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99C72-E34C-E64D-B719-018162C6A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242"/>
            <a:ext cx="9144000" cy="6896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60" y="4904828"/>
            <a:ext cx="278524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Eyes and Vision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Vision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606" y="1600200"/>
            <a:ext cx="3954194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Eye drops for dry eyes</a:t>
            </a:r>
          </a:p>
          <a:p>
            <a:pPr lvl="0"/>
            <a:r>
              <a:rPr lang="en-US" dirty="0" smtClean="0"/>
              <a:t>Regular eye check-ups</a:t>
            </a:r>
          </a:p>
          <a:p>
            <a:pPr lvl="0"/>
            <a:r>
              <a:rPr lang="en-US" dirty="0" smtClean="0"/>
              <a:t>Good posture</a:t>
            </a:r>
          </a:p>
          <a:p>
            <a:pPr lvl="0"/>
            <a:r>
              <a:rPr lang="en-US" dirty="0" smtClean="0"/>
              <a:t>Computer screen at eye level</a:t>
            </a:r>
          </a:p>
          <a:p>
            <a:pPr lvl="0"/>
            <a:r>
              <a:rPr lang="en-US" dirty="0" smtClean="0"/>
              <a:t>Clean environment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62543"/>
            <a:ext cx="4023645" cy="2516607"/>
          </a:xfrm>
          <a:prstGeom prst="rect">
            <a:avLst/>
          </a:prstGeom>
          <a:ln w="4762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64621"/>
            <a:ext cx="8229600" cy="66565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We need healthy vision throughout our lives.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199" y="-361452"/>
            <a:ext cx="4549679" cy="6126163"/>
          </a:xfrm>
          <a:prstGeom prst="rect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53" y="-131379"/>
            <a:ext cx="4783052" cy="5896090"/>
          </a:xfrm>
          <a:prstGeom prst="rect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573" y="1654685"/>
            <a:ext cx="2516358" cy="32825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Review: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List ways vision helps 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94000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1100"/>
            <a:ext cx="2842648" cy="1886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2292349"/>
            <a:ext cx="2933700" cy="230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05299"/>
            <a:ext cx="2842648" cy="2856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19050"/>
            <a:ext cx="2933700" cy="2273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300" y="4598374"/>
            <a:ext cx="3124242" cy="2259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Brainstorming: Eye Risks and Protection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Risks: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Exposure </a:t>
            </a:r>
            <a:r>
              <a:rPr lang="en-US" dirty="0" smtClean="0"/>
              <a:t>to the </a:t>
            </a:r>
            <a:r>
              <a:rPr lang="en-US" dirty="0" smtClean="0"/>
              <a:t>sun</a:t>
            </a:r>
          </a:p>
          <a:p>
            <a:pPr marL="514350" indent="-514350">
              <a:buAutoNum type="arabicPeriod"/>
            </a:pPr>
            <a:r>
              <a:rPr lang="en-US" dirty="0" smtClean="0"/>
              <a:t> (continue list) 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 Protection: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Safety goggles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(continue list)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to Eyesight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Diabetes</a:t>
            </a:r>
          </a:p>
          <a:p>
            <a:pPr lvl="0"/>
            <a:r>
              <a:rPr lang="en-US" dirty="0"/>
              <a:t>Operating machinery</a:t>
            </a:r>
          </a:p>
          <a:p>
            <a:pPr lvl="0"/>
            <a:r>
              <a:rPr lang="en-US" dirty="0"/>
              <a:t>Exposure to the sun</a:t>
            </a:r>
          </a:p>
          <a:p>
            <a:pPr lvl="0"/>
            <a:r>
              <a:rPr lang="en-US" dirty="0"/>
              <a:t>Water sports</a:t>
            </a:r>
          </a:p>
          <a:p>
            <a:pPr lvl="0"/>
            <a:r>
              <a:rPr lang="en-US" dirty="0" smtClean="0"/>
              <a:t>Skiing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512" y="2430463"/>
            <a:ext cx="3276600" cy="36957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to Eyesight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Outdoor activities</a:t>
            </a:r>
          </a:p>
          <a:p>
            <a:pPr lvl="0"/>
            <a:r>
              <a:rPr lang="en-US" dirty="0" smtClean="0"/>
              <a:t>Power equipment</a:t>
            </a:r>
          </a:p>
          <a:p>
            <a:pPr lvl="0"/>
            <a:r>
              <a:rPr lang="en-US" dirty="0" smtClean="0"/>
              <a:t>Secondhand smoke</a:t>
            </a:r>
          </a:p>
          <a:p>
            <a:pPr lvl="0"/>
            <a:r>
              <a:rPr lang="en-US" dirty="0" smtClean="0"/>
              <a:t>Over exposure to monitors, TV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4186096"/>
            <a:ext cx="4229100" cy="2374900"/>
          </a:xfrm>
          <a:prstGeom prst="rect">
            <a:avLst/>
          </a:prstGeom>
          <a:ln w="38100">
            <a:solidFill>
              <a:srgbClr val="FF6FC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to Eyesight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Looking at photocopier lights</a:t>
            </a:r>
          </a:p>
          <a:p>
            <a:pPr lvl="0"/>
            <a:r>
              <a:rPr lang="en-US" dirty="0" smtClean="0"/>
              <a:t>Computer gaming</a:t>
            </a:r>
          </a:p>
          <a:p>
            <a:pPr lvl="0"/>
            <a:r>
              <a:rPr lang="en-US" dirty="0" smtClean="0"/>
              <a:t>Environmental mold</a:t>
            </a:r>
          </a:p>
          <a:p>
            <a:r>
              <a:rPr lang="en-US" dirty="0" smtClean="0"/>
              <a:t>Allergies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171" y="3948622"/>
            <a:ext cx="4666909" cy="238107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1643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Low-sugar diet</a:t>
            </a:r>
          </a:p>
          <a:p>
            <a:pPr lvl="0"/>
            <a:r>
              <a:rPr lang="en-US" dirty="0"/>
              <a:t>Exercise</a:t>
            </a:r>
          </a:p>
          <a:p>
            <a:pPr lvl="0"/>
            <a:r>
              <a:rPr lang="en-US" dirty="0"/>
              <a:t>Safety goggles</a:t>
            </a:r>
          </a:p>
          <a:p>
            <a:pPr lvl="0"/>
            <a:r>
              <a:rPr lang="en-US" dirty="0"/>
              <a:t>Sunglasses that protect </a:t>
            </a:r>
          </a:p>
          <a:p>
            <a:pPr>
              <a:buNone/>
            </a:pPr>
            <a:r>
              <a:rPr lang="en-US" dirty="0"/>
              <a:t>against UV radiation</a:t>
            </a:r>
          </a:p>
          <a:p>
            <a:pPr lvl="0"/>
            <a:r>
              <a:rPr lang="en-US" dirty="0"/>
              <a:t>Wear a hat, wide </a:t>
            </a:r>
            <a:r>
              <a:rPr lang="en-US" dirty="0" smtClean="0"/>
              <a:t>brim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882" y="1831818"/>
            <a:ext cx="3229917" cy="3060812"/>
          </a:xfrm>
          <a:prstGeom prst="rect">
            <a:avLst/>
          </a:prstGeom>
          <a:ln w="38100">
            <a:solidFill>
              <a:srgbClr val="66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Vision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30232" cy="4858473"/>
          </a:xfrm>
        </p:spPr>
        <p:txBody>
          <a:bodyPr/>
          <a:lstStyle/>
          <a:p>
            <a:pPr lvl="0"/>
            <a:r>
              <a:rPr lang="en-US" dirty="0" smtClean="0"/>
              <a:t>Ski goggles</a:t>
            </a:r>
          </a:p>
          <a:p>
            <a:pPr lvl="0"/>
            <a:r>
              <a:rPr lang="en-US" dirty="0" smtClean="0"/>
              <a:t>Swimming goggles</a:t>
            </a:r>
          </a:p>
          <a:p>
            <a:pPr lvl="0"/>
            <a:r>
              <a:rPr lang="en-US" dirty="0" smtClean="0"/>
              <a:t>Eye exercises; look up down, side to side, and all around</a:t>
            </a:r>
          </a:p>
          <a:p>
            <a:pPr lvl="0"/>
            <a:r>
              <a:rPr lang="en-US" dirty="0" smtClean="0"/>
              <a:t>Eating vegetables</a:t>
            </a:r>
          </a:p>
          <a:p>
            <a:r>
              <a:rPr lang="en-US" dirty="0" smtClean="0"/>
              <a:t>Getting adequate sleep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432" y="1880515"/>
            <a:ext cx="2893289" cy="285338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Vision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Vitamin A</a:t>
            </a:r>
          </a:p>
          <a:p>
            <a:pPr lvl="0"/>
            <a:r>
              <a:rPr lang="en-US" dirty="0" smtClean="0"/>
              <a:t>Taking breaks from computer</a:t>
            </a:r>
          </a:p>
          <a:p>
            <a:pPr lvl="0"/>
            <a:r>
              <a:rPr lang="en-US" dirty="0" smtClean="0"/>
              <a:t>Keeping fingers out of one’s </a:t>
            </a:r>
          </a:p>
          <a:p>
            <a:pPr>
              <a:buNone/>
            </a:pPr>
            <a:r>
              <a:rPr lang="en-US" dirty="0" smtClean="0"/>
              <a:t>eyes to prevent infection</a:t>
            </a:r>
          </a:p>
          <a:p>
            <a:pPr lvl="0"/>
            <a:r>
              <a:rPr lang="en-US" dirty="0" smtClean="0"/>
              <a:t>Washing hands regularly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410" y="3682483"/>
            <a:ext cx="3505200" cy="28067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61B2C77E69949A1B32FCA3BBA422C" ma:contentTypeVersion="0" ma:contentTypeDescription="Create a new document." ma:contentTypeScope="" ma:versionID="0913ee8f08632eac21bbe4da684c6cc2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2EB5E5E-B17A-4F6D-B570-7C500413B494}"/>
</file>

<file path=customXml/itemProps2.xml><?xml version="1.0" encoding="utf-8"?>
<ds:datastoreItem xmlns:ds="http://schemas.openxmlformats.org/officeDocument/2006/customXml" ds:itemID="{C82B6F0C-A8CA-41C4-AF02-E3A158A23CB0}"/>
</file>

<file path=customXml/itemProps3.xml><?xml version="1.0" encoding="utf-8"?>
<ds:datastoreItem xmlns:ds="http://schemas.openxmlformats.org/officeDocument/2006/customXml" ds:itemID="{C66E452D-FDA5-4660-A1FF-7085D0E6A85E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193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Review:  List ways vision helps us</vt:lpstr>
      <vt:lpstr>Brainstorming: Eye Risks and Protection</vt:lpstr>
      <vt:lpstr>Risks to Eyesight</vt:lpstr>
      <vt:lpstr>Risks to Eyesight (continued)</vt:lpstr>
      <vt:lpstr>Risks to Eyesight (continued)</vt:lpstr>
      <vt:lpstr>Protection of Vision</vt:lpstr>
      <vt:lpstr>Protection of Vision (continued)</vt:lpstr>
      <vt:lpstr>Protection of Vision (continued)</vt:lpstr>
      <vt:lpstr>Protection of Vision (continued)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Breitenstein</dc:creator>
  <cp:lastModifiedBy>Donna Breitenstein</cp:lastModifiedBy>
  <cp:revision>3</cp:revision>
  <cp:lastPrinted>2012-04-11T14:56:34Z</cp:lastPrinted>
  <dcterms:created xsi:type="dcterms:W3CDTF">2012-04-11T14:28:07Z</dcterms:created>
  <dcterms:modified xsi:type="dcterms:W3CDTF">2012-04-11T14:56:39Z</dcterms:modified>
</cp:coreProperties>
</file>