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handoutMasterIdLst>
    <p:handoutMasterId r:id="rId13"/>
  </p:handoutMasterIdLst>
  <p:sldIdLst>
    <p:sldId id="256" r:id="rId5"/>
    <p:sldId id="259" r:id="rId6"/>
    <p:sldId id="257" r:id="rId7"/>
    <p:sldId id="258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clrMode="bw" frameSlides="1"/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78563-F45F-2E47-923D-91878746D387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B82EA4-06A0-5C42-9A7D-949F7D1B382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78337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48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15863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9957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1688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63804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62612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2922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31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42065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87793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8580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915726-A953-4D4F-99DE-FEC95058825F}" type="datetimeFigureOut">
              <a:rPr lang="en-US" smtClean="0"/>
              <a:pPr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A6F5-CE69-174E-98A3-727C868DA1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7522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9606" y="895879"/>
            <a:ext cx="5839913" cy="1655671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Decision-Making Model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4100" y="2977807"/>
            <a:ext cx="4495800" cy="3543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73150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20307372">
            <a:off x="56521" y="1533746"/>
            <a:ext cx="8229600" cy="187352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1: State the problem: be clear about the problem or decision.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436947">
            <a:off x="6608877" y="1750419"/>
            <a:ext cx="2303075" cy="3807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8691" y="3523739"/>
            <a:ext cx="3114807" cy="3181706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40712478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857880" y="3538912"/>
            <a:ext cx="8229600" cy="1873528"/>
          </a:xfr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2: Gather accurate information from reliable sources.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761" y="333939"/>
            <a:ext cx="3760112" cy="3555758"/>
          </a:xfrm>
          <a:prstGeom prst="rect">
            <a:avLst/>
          </a:prstGeom>
          <a:ln w="508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328966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 rot="20307372">
            <a:off x="13498" y="1491688"/>
            <a:ext cx="8229600" cy="1639214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4400" dirty="0" smtClean="0"/>
              <a:t>Step 3: List the choices </a:t>
            </a:r>
          </a:p>
          <a:p>
            <a:pPr marL="0" indent="0" algn="ctr">
              <a:buNone/>
            </a:pPr>
            <a:r>
              <a:rPr lang="en-US" sz="4400" dirty="0" smtClean="0"/>
              <a:t>or options that are possible.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5264" y="3105728"/>
            <a:ext cx="4238043" cy="3407330"/>
          </a:xfrm>
          <a:prstGeom prst="rect">
            <a:avLst/>
          </a:prstGeom>
          <a:ln w="50800">
            <a:solidFill>
              <a:srgbClr val="FF66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9199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4: Determine the positive and negative outcomes of each.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263" y="2969452"/>
            <a:ext cx="4088442" cy="3610358"/>
          </a:xfrm>
          <a:prstGeom prst="rect">
            <a:avLst/>
          </a:prstGeom>
          <a:ln w="50800">
            <a:solidFill>
              <a:srgbClr val="660066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262059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13498" y="1491688"/>
            <a:ext cx="8229600" cy="163921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5: Decide who is influencing and who is affected by the choice.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118" y="3052137"/>
            <a:ext cx="4677934" cy="3508451"/>
          </a:xfrm>
          <a:prstGeom prst="rect">
            <a:avLst/>
          </a:prstGeom>
          <a:ln w="5080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7665005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5: Make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874" y="3344333"/>
            <a:ext cx="6502400" cy="3035300"/>
          </a:xfrm>
          <a:prstGeom prst="rect">
            <a:avLst/>
          </a:prstGeom>
          <a:ln w="50800">
            <a:solidFill>
              <a:schemeClr val="accent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4159888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 rot="20307372">
            <a:off x="-106066" y="1514435"/>
            <a:ext cx="8229600" cy="98801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en-US" sz="4400" dirty="0" smtClean="0"/>
              <a:t>Step 7: Evaluate the decision.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6512" y="2382230"/>
            <a:ext cx="4762435" cy="415813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50800">
            <a:solidFill>
              <a:schemeClr val="accent5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xmlns="" val="1680925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F61B2C77E69949A1B32FCA3BBA422C" ma:contentTypeVersion="0" ma:contentTypeDescription="Create a new document." ma:contentTypeScope="" ma:versionID="0913ee8f08632eac21bbe4da684c6cc2">
  <xsd:schema xmlns:xsd="http://www.w3.org/2001/XMLSchema" xmlns:p="http://schemas.microsoft.com/office/2006/metadata/properties" targetNamespace="http://schemas.microsoft.com/office/2006/metadata/properties" ma:root="true" ma:fieldsID="46ce51841bcaebe75ae25adb2fb3cbe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3C0A66B-ECA4-4056-88A2-A1D346ED7FEC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ECCFF7CF-B101-466B-B4A1-5701603332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2B59E4-38BE-4845-9BB0-583E5939D4C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80</Words>
  <Application>Microsoft Office PowerPoint</Application>
  <PresentationFormat>On-screen Show (4:3)</PresentationFormat>
  <Paragraphs>9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Decision-Making Model</vt:lpstr>
      <vt:lpstr>Slide 2</vt:lpstr>
      <vt:lpstr>Slide 3</vt:lpstr>
      <vt:lpstr>Slide 4</vt:lpstr>
      <vt:lpstr>Slide 5</vt:lpstr>
      <vt:lpstr>Slide 6</vt:lpstr>
      <vt:lpstr>Slide 7</vt:lpstr>
      <vt:lpstr>Slide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Decision-Making Model</dc:title>
  <dc:creator>Microsoft Office User</dc:creator>
  <cp:lastModifiedBy>carolynd.conley</cp:lastModifiedBy>
  <cp:revision>5</cp:revision>
  <cp:lastPrinted>2012-05-20T19:30:58Z</cp:lastPrinted>
  <dcterms:created xsi:type="dcterms:W3CDTF">2012-05-20T18:24:20Z</dcterms:created>
  <dcterms:modified xsi:type="dcterms:W3CDTF">2014-09-03T13:37:46Z</dcterms:modified>
</cp:coreProperties>
</file>