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png" ContentType="image/png"/>
  <Default Extension="bin" ContentType="application/vnd.openxmlformats-officedocument.presentationml.printerSettings"/>
  <Override PartName="/ppt/notesSlides/notesSlide4.xml" ContentType="application/vnd.openxmlformats-officedocument.presentationml.notesSlide+xml"/>
  <Override PartName="/docProps/core.xml" ContentType="application/vnd.openxmlformats-package.core-properties+xml"/>
  <Default Extension="rels" ContentType="application/vnd.openxmlformats-package.relationships+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12.xml" ContentType="application/vnd.openxmlformats-officedocument.presentationml.slideLayou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0"/>
  </p:notesMasterIdLst>
  <p:handoutMasterIdLst>
    <p:handoutMasterId r:id="rId11"/>
  </p:handoutMasterIdLst>
  <p:sldIdLst>
    <p:sldId id="256" r:id="rId2"/>
    <p:sldId id="257" r:id="rId3"/>
    <p:sldId id="261" r:id="rId4"/>
    <p:sldId id="259" r:id="rId5"/>
    <p:sldId id="263" r:id="rId6"/>
    <p:sldId id="260" r:id="rId7"/>
    <p:sldId id="264"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4" clrMode="bw"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Objects="1">
      <p:cViewPr varScale="1">
        <p:scale>
          <a:sx n="145" d="100"/>
          <a:sy n="145" d="100"/>
        </p:scale>
        <p:origin x="-4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viewProps" Target="viewProp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presProps" Target="presProps.xml"/><Relationship Id="rId1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2"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540A34-7CAE-E543-B4E8-7134AE471B5C}" type="datetimeFigureOut">
              <a:rPr lang="en-US" smtClean="0"/>
              <a:t>5/4/12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A75CC3-7ADF-634E-BCB9-499094C99CFE}"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198BB1-31EB-0A44-AC3A-66DEF3FA5025}" type="datetimeFigureOut">
              <a:rPr lang="en-US" smtClean="0"/>
              <a:pPr/>
              <a:t>5/4/12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FFB93D-EE75-8E46-9F62-C4F6E334EC2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a:t>
            </a:r>
            <a:r>
              <a:rPr lang="en-US" baseline="0" dirty="0" smtClean="0"/>
              <a:t> key elements to piece together to students are lack of judgment and lack of coordination/motor function.  Be sure to emphasize how alcohol can cause these two variables to lead unintentional injuries.  In particular: drunk driving.</a:t>
            </a:r>
          </a:p>
          <a:p>
            <a:endParaRPr lang="en-US" baseline="0" dirty="0" smtClean="0"/>
          </a:p>
          <a:p>
            <a:r>
              <a:rPr lang="en-US" baseline="0" dirty="0" smtClean="0"/>
              <a:t>Also, be able to explain to the class the difference between physical and psychological addiction.  Physical addiction means that the human can develop a dependence for the drug.  If one is highly addicted to alcohol, the person may feel the need to consume alcohol in order to function in daily activities.</a:t>
            </a:r>
          </a:p>
          <a:p>
            <a:r>
              <a:rPr lang="en-US" baseline="0" dirty="0" smtClean="0"/>
              <a:t>Psychological addiction involves no physical substance.  One could be addicted to gambling, shopping etc.  Though alcohol has physical addicting substances in it, one could still be addicted on a psychological level.</a:t>
            </a:r>
          </a:p>
          <a:p>
            <a:endParaRPr lang="en-US" dirty="0"/>
          </a:p>
        </p:txBody>
      </p:sp>
      <p:sp>
        <p:nvSpPr>
          <p:cNvPr id="4" name="Slide Number Placeholder 3"/>
          <p:cNvSpPr>
            <a:spLocks noGrp="1"/>
          </p:cNvSpPr>
          <p:nvPr>
            <p:ph type="sldNum" sz="quarter" idx="10"/>
          </p:nvPr>
        </p:nvSpPr>
        <p:spPr/>
        <p:txBody>
          <a:bodyPr/>
          <a:lstStyle/>
          <a:p>
            <a:fld id="{8EFFB93D-EE75-8E46-9F62-C4F6E334EC2A}"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Make sure to note that the short term risks range from small doses to heavy</a:t>
            </a:r>
            <a:r>
              <a:rPr lang="en-US" baseline="0" dirty="0" smtClean="0"/>
              <a:t> doses.  It is important to address to the the class that 4-5 drinks at one time is considered binge drinking.  Also, state that alcohol consumed by minors is in the form of binge drinking 90% of the time!</a:t>
            </a:r>
          </a:p>
          <a:p>
            <a:endParaRPr lang="en-US" baseline="0" dirty="0" smtClean="0"/>
          </a:p>
          <a:p>
            <a:r>
              <a:rPr lang="en-US" baseline="0" dirty="0" smtClean="0"/>
              <a:t>For Long term effects, illustrate how there are not only physical effects, but psychological effects.  Ask the class if they can think of examples for unintentional injuries and family problems.  Why long term use of alcoholism produce these types of problems?</a:t>
            </a:r>
            <a:endParaRPr lang="en-US" dirty="0"/>
          </a:p>
        </p:txBody>
      </p:sp>
      <p:sp>
        <p:nvSpPr>
          <p:cNvPr id="4" name="Slide Number Placeholder 3"/>
          <p:cNvSpPr>
            <a:spLocks noGrp="1"/>
          </p:cNvSpPr>
          <p:nvPr>
            <p:ph type="sldNum" sz="quarter" idx="10"/>
          </p:nvPr>
        </p:nvSpPr>
        <p:spPr/>
        <p:txBody>
          <a:bodyPr/>
          <a:lstStyle/>
          <a:p>
            <a:fld id="{8EFFB93D-EE75-8E46-9F62-C4F6E334EC2A}"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again, be sure to emphasize how a psychological</a:t>
            </a:r>
            <a:r>
              <a:rPr lang="en-US" baseline="0" dirty="0" smtClean="0"/>
              <a:t> addiction would be something like shopping or gambling.  A person cannot develop a physical dependence for marijuana, although marijuana smoking can be a difficult habit to break.</a:t>
            </a:r>
            <a:endParaRPr lang="en-US" dirty="0"/>
          </a:p>
        </p:txBody>
      </p:sp>
      <p:sp>
        <p:nvSpPr>
          <p:cNvPr id="4" name="Slide Number Placeholder 3"/>
          <p:cNvSpPr>
            <a:spLocks noGrp="1"/>
          </p:cNvSpPr>
          <p:nvPr>
            <p:ph type="sldNum" sz="quarter" idx="10"/>
          </p:nvPr>
        </p:nvSpPr>
        <p:spPr/>
        <p:txBody>
          <a:bodyPr/>
          <a:lstStyle/>
          <a:p>
            <a:fld id="{8EFFB93D-EE75-8E46-9F62-C4F6E334EC2A}"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 that marijuana</a:t>
            </a:r>
            <a:r>
              <a:rPr lang="en-US" baseline="0" dirty="0" smtClean="0"/>
              <a:t> smoke contains </a:t>
            </a:r>
            <a:r>
              <a:rPr dirty="0" smtClean="0"/>
              <a:t>50% to 70% more carcinogenic hydrocarbons than tobacco smoke.</a:t>
            </a:r>
            <a:r>
              <a:rPr lang="en-US" baseline="30000" dirty="0" smtClean="0"/>
              <a:t> </a:t>
            </a:r>
            <a:r>
              <a:rPr lang="en-US" baseline="0" dirty="0" smtClean="0"/>
              <a:t> Also, emphasize that long term marijuana use can hinder brain development at a young age.  Ask the class if they can think of ways in which marijuana use can potentially reduce ones chances of achieving their long term goals.</a:t>
            </a:r>
            <a:endParaRPr lang="en-US" dirty="0"/>
          </a:p>
        </p:txBody>
      </p:sp>
      <p:sp>
        <p:nvSpPr>
          <p:cNvPr id="4" name="Slide Number Placeholder 3"/>
          <p:cNvSpPr>
            <a:spLocks noGrp="1"/>
          </p:cNvSpPr>
          <p:nvPr>
            <p:ph type="sldNum" sz="quarter" idx="10"/>
          </p:nvPr>
        </p:nvSpPr>
        <p:spPr/>
        <p:txBody>
          <a:bodyPr/>
          <a:lstStyle/>
          <a:p>
            <a:fld id="{8EFFB93D-EE75-8E46-9F62-C4F6E334EC2A}"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 that meth is an</a:t>
            </a:r>
            <a:r>
              <a:rPr lang="en-US" baseline="0" dirty="0" smtClean="0"/>
              <a:t> extreme stimulant.  Methamphetamine makes one feel like they are on the best high of their life, but when their dopamine levels crash, they are left feeling anxious and empty.  Meth is very dangerous in that it is made with chemicals, it is cheap, and it is highly addicting.  Taking Meth just once can lead to severe addiction! </a:t>
            </a:r>
            <a:endParaRPr lang="en-US" dirty="0"/>
          </a:p>
        </p:txBody>
      </p:sp>
      <p:sp>
        <p:nvSpPr>
          <p:cNvPr id="4" name="Slide Number Placeholder 3"/>
          <p:cNvSpPr>
            <a:spLocks noGrp="1"/>
          </p:cNvSpPr>
          <p:nvPr>
            <p:ph type="sldNum" sz="quarter" idx="10"/>
          </p:nvPr>
        </p:nvSpPr>
        <p:spPr/>
        <p:txBody>
          <a:bodyPr/>
          <a:lstStyle/>
          <a:p>
            <a:fld id="{8EFFB93D-EE75-8E46-9F62-C4F6E334EC2A}" type="slidenum">
              <a:rPr lang="en-US" smtClean="0"/>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this video is finished playing.  Discuss with the class how</a:t>
            </a:r>
            <a:r>
              <a:rPr lang="en-US" baseline="0" dirty="0" smtClean="0"/>
              <a:t> meth is one of the most addictive drugs out there.  Encourage the class to examine their family relationships and their long-term goals.  Ask the class to list ways in which meth and other drugs would interfere with </a:t>
            </a:r>
            <a:r>
              <a:rPr lang="en-US" baseline="0" smtClean="0"/>
              <a:t>these long-term </a:t>
            </a:r>
            <a:r>
              <a:rPr lang="en-US" baseline="0" dirty="0" smtClean="0"/>
              <a:t>goals and relationships.</a:t>
            </a:r>
            <a:endParaRPr lang="en-US" dirty="0"/>
          </a:p>
        </p:txBody>
      </p:sp>
      <p:sp>
        <p:nvSpPr>
          <p:cNvPr id="4" name="Slide Number Placeholder 3"/>
          <p:cNvSpPr>
            <a:spLocks noGrp="1"/>
          </p:cNvSpPr>
          <p:nvPr>
            <p:ph type="sldNum" sz="quarter" idx="10"/>
          </p:nvPr>
        </p:nvSpPr>
        <p:spPr/>
        <p:txBody>
          <a:bodyPr/>
          <a:lstStyle/>
          <a:p>
            <a:fld id="{8EFFB93D-EE75-8E46-9F62-C4F6E334EC2A}"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69948" y="609600"/>
            <a:ext cx="5404104" cy="3282696"/>
          </a:xfrm>
          <a:prstGeom prst="roundRect">
            <a:avLst>
              <a:gd name="adj" fmla="val 10522"/>
            </a:avLst>
          </a:prstGeom>
          <a:ln w="57150">
            <a:solidFill>
              <a:schemeClr val="bg1"/>
            </a:solidFill>
          </a:ln>
        </p:spPr>
        <p:style>
          <a:lnRef idx="1">
            <a:schemeClr val="accent4"/>
          </a:lnRef>
          <a:fillRef idx="3">
            <a:schemeClr val="accent4"/>
          </a:fillRef>
          <a:effectRef idx="2">
            <a:schemeClr val="accent4"/>
          </a:effectRef>
          <a:fontRef idx="none"/>
        </p:style>
        <p:txBody>
          <a:bodyPr vert="horz" lIns="91440" tIns="182880" rIns="91440" bIns="182880" rtlCol="0">
            <a:normAutofit/>
            <a:scene3d>
              <a:camera prst="orthographicFront"/>
              <a:lightRig rig="chilly" dir="t"/>
            </a:scene3d>
            <a:sp3d extrusionH="6350">
              <a:extrusionClr>
                <a:schemeClr val="bg1"/>
              </a:extrusionClr>
            </a:sp3d>
          </a:bodyPr>
          <a:lstStyle>
            <a:lvl1pPr marL="342900" indent="-342900" algn="ctr" defTabSz="914400" rtl="0" eaLnBrk="1" latinLnBrk="0" hangingPunct="1">
              <a:lnSpc>
                <a:spcPts val="5200"/>
              </a:lnSpc>
              <a:spcBef>
                <a:spcPts val="2000"/>
              </a:spcBef>
              <a:buSzPct val="80000"/>
              <a:buFont typeface="Wingdings" pitchFamily="2" charset="2"/>
              <a:buNone/>
              <a:defRPr sz="5400" b="1" kern="1200" baseline="0">
                <a:gradFill>
                  <a:gsLst>
                    <a:gs pos="50000">
                      <a:schemeClr val="bg1">
                        <a:lumMod val="85000"/>
                      </a:schemeClr>
                    </a:gs>
                    <a:gs pos="100000">
                      <a:schemeClr val="bg1">
                        <a:lumMod val="65000"/>
                      </a:schemeClr>
                    </a:gs>
                  </a:gsLst>
                  <a:lin ang="5400000" scaled="0"/>
                </a:gradFill>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057400" y="4191000"/>
            <a:ext cx="5029200" cy="1447800"/>
          </a:xfrm>
          <a:effectLst/>
        </p:spPr>
        <p:txBody>
          <a:bodyPr vert="horz" lIns="91440" tIns="45720" rIns="91440" bIns="45720" rtlCol="0">
            <a:normAutofit/>
            <a:scene3d>
              <a:camera prst="orthographicFront"/>
              <a:lightRig rig="chilly" dir="t"/>
            </a:scene3d>
            <a:sp3d extrusionH="6350">
              <a:extrusionClr>
                <a:schemeClr val="bg1"/>
              </a:extrusionClr>
            </a:sp3d>
          </a:bodyPr>
          <a:lstStyle>
            <a:lvl1pPr marL="0" indent="0" algn="ctr" defTabSz="914400" rtl="0" eaLnBrk="1" latinLnBrk="0" hangingPunct="1">
              <a:spcBef>
                <a:spcPts val="2000"/>
              </a:spcBef>
              <a:buSzPct val="80000"/>
              <a:buFont typeface="Wingdings" pitchFamily="2" charset="2"/>
              <a:buNone/>
              <a:defRPr sz="2000" b="1"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72AB9F51-C26B-4644-AC7E-A618488A626A}" type="datetimeFigureOut">
              <a:rPr lang="en-US"/>
              <a:pPr/>
              <a:t>5/4/12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F21C145-317C-4DEC-9A6B-045D66B7A0F9}" type="slidenum">
              <a: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6BD7A5A-4508-41A3-A542-021284F44FD2}" type="datetime1">
              <a:rPr lang="en-US"/>
              <a:pPr/>
              <a:t>5/4/12</a:t>
            </a:fld>
            <a:endParaRPr/>
          </a:p>
        </p:txBody>
      </p:sp>
      <p:sp>
        <p:nvSpPr>
          <p:cNvPr id="6" name="Footer Placeholder 5"/>
          <p:cNvSpPr>
            <a:spLocks noGrp="1"/>
          </p:cNvSpPr>
          <p:nvPr>
            <p:ph type="ftr" sz="quarter" idx="11"/>
          </p:nvPr>
        </p:nvSpPr>
        <p:spPr/>
        <p:txBody>
          <a:bodyPr/>
          <a:lstStyle/>
          <a:p>
            <a:r>
              <a:rPr/>
              <a:t>
              </a:t>
            </a:r>
          </a:p>
        </p:txBody>
      </p:sp>
      <p:sp>
        <p:nvSpPr>
          <p:cNvPr id="7" name="Slide Number Placeholder 6"/>
          <p:cNvSpPr>
            <a:spLocks noGrp="1"/>
          </p:cNvSpPr>
          <p:nvPr>
            <p:ph type="sldNum" sz="quarter" idx="12"/>
          </p:nvPr>
        </p:nvSpPr>
        <p:spPr/>
        <p:txBody>
          <a:bodyPr/>
          <a:lstStyle/>
          <a:p>
            <a:fld id="{EBF5CD18-686B-47A9-AFD5-66CE5FA52A66}" type="slidenum">
              <a:rPr/>
              <a:pPr/>
              <a:t>‹#›</a:t>
            </a:fld>
            <a:endParaRPr/>
          </a:p>
        </p:txBody>
      </p:sp>
      <p:sp>
        <p:nvSpPr>
          <p:cNvPr id="8" name="Title 1"/>
          <p:cNvSpPr>
            <a:spLocks noGrp="1"/>
          </p:cNvSpPr>
          <p:nvPr>
            <p:ph type="title"/>
          </p:nvPr>
        </p:nvSpPr>
        <p:spPr>
          <a:xfrm>
            <a:off x="591670" y="793376"/>
            <a:ext cx="3807293" cy="968189"/>
          </a:xfrm>
          <a:scene3d>
            <a:camera prst="orthographicFront"/>
            <a:lightRig rig="chilly" dir="t"/>
          </a:scene3d>
          <a:sp3d extrusionH="12700">
            <a:extrusionClr>
              <a:schemeClr val="bg1"/>
            </a:extrusionClr>
          </a:sp3d>
        </p:spPr>
        <p:txBody>
          <a:bodyPr vert="horz" lIns="91440" tIns="45720" rIns="91440" bIns="45720" rtlCol="0" anchor="b">
            <a:noAutofit/>
            <a:sp3d extrusionH="12700">
              <a:extrusionClr>
                <a:schemeClr val="bg1"/>
              </a:extrusionClr>
            </a:sp3d>
          </a:bodyPr>
          <a:lstStyle>
            <a:lvl1pPr algn="l" defTabSz="914400" rtl="0" eaLnBrk="1" latinLnBrk="0" hangingPunct="1">
              <a:lnSpc>
                <a:spcPts val="4000"/>
              </a:lnSpc>
              <a:spcBef>
                <a:spcPct val="0"/>
              </a:spcBef>
              <a:buNone/>
              <a:defRPr sz="3600" b="1" kern="1200" baseline="0">
                <a:gradFill>
                  <a:gsLst>
                    <a:gs pos="50000">
                      <a:schemeClr val="tx1">
                        <a:lumMod val="65000"/>
                        <a:lumOff val="35000"/>
                      </a:schemeClr>
                    </a:gs>
                    <a:gs pos="100000">
                      <a:schemeClr val="tx1">
                        <a:lumMod val="85000"/>
                        <a:lumOff val="15000"/>
                      </a:schemeClr>
                    </a:gs>
                  </a:gsLst>
                  <a:lin ang="5400000" scaled="0"/>
                </a:gradFill>
                <a:effectLst/>
                <a:latin typeface="+mj-lt"/>
                <a:ea typeface="+mj-ea"/>
                <a:cs typeface="+mj-cs"/>
              </a:defRPr>
            </a:lvl1pPr>
          </a:lstStyle>
          <a:p>
            <a:r>
              <a:rPr lang="en-US" smtClean="0"/>
              <a:t>Click to edit Master title style</a:t>
            </a:r>
            <a:endParaRPr/>
          </a:p>
        </p:txBody>
      </p:sp>
      <p:sp>
        <p:nvSpPr>
          <p:cNvPr id="9" name="Text Placeholder 3"/>
          <p:cNvSpPr>
            <a:spLocks noGrp="1"/>
          </p:cNvSpPr>
          <p:nvPr>
            <p:ph type="body" sz="half" idx="2"/>
          </p:nvPr>
        </p:nvSpPr>
        <p:spPr>
          <a:xfrm>
            <a:off x="591670" y="1748118"/>
            <a:ext cx="3807293" cy="3585882"/>
          </a:xfrm>
          <a:effectLst/>
        </p:spPr>
        <p:txBody>
          <a:bodyPr vert="horz" lIns="91440" tIns="45720" rIns="91440" bIns="45720" rtlCol="0">
            <a:normAutofit/>
            <a:scene3d>
              <a:camera prst="orthographicFront"/>
              <a:lightRig rig="chilly" dir="t"/>
            </a:scene3d>
            <a:sp3d extrusionH="6350">
              <a:extrusionClr>
                <a:schemeClr val="bg1"/>
              </a:extrusionClr>
            </a:sp3d>
          </a:bodyPr>
          <a:lstStyle>
            <a:lvl1pPr marL="0" indent="0">
              <a:lnSpc>
                <a:spcPct val="110000"/>
              </a:lnSpc>
              <a:buNone/>
              <a:defRPr sz="20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SzPct val="80000"/>
              <a:buFont typeface="Wingdings" pitchFamily="2" charset="2"/>
              <a:buNone/>
            </a:pPr>
            <a:r>
              <a:rPr lang="en-US" smtClean="0"/>
              <a:t>Click to edit Master text styles</a:t>
            </a:r>
          </a:p>
        </p:txBody>
      </p:sp>
      <p:sp>
        <p:nvSpPr>
          <p:cNvPr id="11" name="Picture Placeholder 10"/>
          <p:cNvSpPr>
            <a:spLocks noGrp="1"/>
          </p:cNvSpPr>
          <p:nvPr>
            <p:ph type="pic" sz="quarter" idx="13"/>
          </p:nvPr>
        </p:nvSpPr>
        <p:spPr>
          <a:xfrm>
            <a:off x="4800600" y="671514"/>
            <a:ext cx="3810000" cy="4599734"/>
          </a:xfrm>
          <a:prstGeom prst="roundRect">
            <a:avLst>
              <a:gd name="adj" fmla="val 4391"/>
            </a:avLst>
          </a:prstGeom>
          <a:noFill/>
          <a:ln w="57150">
            <a:solidFill>
              <a:schemeClr val="bg1"/>
            </a:solidFill>
          </a:ln>
        </p:spPr>
        <p:style>
          <a:lnRef idx="1">
            <a:schemeClr val="accent1"/>
          </a:lnRef>
          <a:fillRef idx="3">
            <a:schemeClr val="accent1"/>
          </a:fillRef>
          <a:effectRef idx="2">
            <a:schemeClr val="accent1"/>
          </a:effectRef>
          <a:fontRef idx="none"/>
        </p:style>
        <p:txBody>
          <a:bodyPr vert="horz" lIns="91440" tIns="45720" rIns="91440" bIns="45720" rtlCol="0">
            <a:noAutofit/>
            <a:scene3d>
              <a:camera prst="orthographicFront"/>
              <a:lightRig rig="chilly" dir="t"/>
            </a:scene3d>
            <a:sp3d extrusionH="6350">
              <a:bevelT w="19050" h="12700" prst="softRound"/>
              <a:extrusionClr>
                <a:schemeClr val="bg1"/>
              </a:extrusionClr>
            </a:sp3d>
          </a:bodyPr>
          <a:lstStyle>
            <a:lvl1pPr marL="342900" indent="-342900" algn="l" defTabSz="914400" rtl="0" eaLnBrk="1" latinLnBrk="0" hangingPunct="1">
              <a:spcBef>
                <a:spcPts val="2000"/>
              </a:spcBef>
              <a:buSzPct val="80000"/>
              <a:buFont typeface="Wingdings" pitchFamily="2" charset="2"/>
              <a:buNone/>
              <a:defRPr sz="2400" kern="1200">
                <a:gradFill>
                  <a:gsLst>
                    <a:gs pos="50000">
                      <a:schemeClr val="tx1">
                        <a:lumMod val="65000"/>
                        <a:lumOff val="35000"/>
                      </a:schemeClr>
                    </a:gs>
                    <a:gs pos="100000">
                      <a:schemeClr val="tx1">
                        <a:lumMod val="85000"/>
                        <a:lumOff val="15000"/>
                      </a:schemeClr>
                    </a:gs>
                  </a:gsLst>
                  <a:lin ang="5400000" scaled="0"/>
                </a:gradFill>
                <a:effectLst>
                  <a:innerShdw blurRad="63500" dist="25400" dir="10800000">
                    <a:schemeClr val="bg1">
                      <a:alpha val="50000"/>
                    </a:schemeClr>
                  </a:innerShdw>
                </a:effectLst>
                <a:latin typeface="+mn-lt"/>
                <a:ea typeface="+mn-ea"/>
                <a:cs typeface="+mn-cs"/>
              </a:defRPr>
            </a:lvl1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828800" y="430306"/>
            <a:ext cx="5484813" cy="1143000"/>
          </a:xfrm>
        </p:spPr>
        <p:txBody>
          <a:bodyPr/>
          <a:lstStyle>
            <a:lvl1pPr>
              <a:defRPr>
                <a:effectLst/>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673100" y="1747839"/>
            <a:ext cx="7823200" cy="4316411"/>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effectLst/>
              </a:defRPr>
            </a:lvl1pPr>
            <a:lvl2pPr>
              <a:defRPr>
                <a:gradFill>
                  <a:gsLst>
                    <a:gs pos="50000">
                      <a:schemeClr val="tx1">
                        <a:lumMod val="65000"/>
                        <a:lumOff val="35000"/>
                      </a:schemeClr>
                    </a:gs>
                    <a:gs pos="100000">
                      <a:schemeClr val="tx1">
                        <a:lumMod val="85000"/>
                        <a:lumOff val="15000"/>
                      </a:schemeClr>
                    </a:gs>
                  </a:gsLst>
                  <a:lin ang="21594000" scaled="0"/>
                </a:gradFill>
                <a:effectLst/>
              </a:defRPr>
            </a:lvl2pPr>
            <a:lvl3pPr>
              <a:defRPr>
                <a:gradFill>
                  <a:gsLst>
                    <a:gs pos="50000">
                      <a:schemeClr val="tx1">
                        <a:lumMod val="65000"/>
                        <a:lumOff val="35000"/>
                      </a:schemeClr>
                    </a:gs>
                    <a:gs pos="100000">
                      <a:schemeClr val="tx1">
                        <a:lumMod val="85000"/>
                        <a:lumOff val="15000"/>
                      </a:schemeClr>
                    </a:gs>
                  </a:gsLst>
                  <a:lin ang="21594000" scaled="0"/>
                </a:gradFill>
                <a:effectLst/>
              </a:defRPr>
            </a:lvl3pPr>
            <a:lvl4pPr>
              <a:defRPr>
                <a:gradFill>
                  <a:gsLst>
                    <a:gs pos="50000">
                      <a:schemeClr val="tx1">
                        <a:lumMod val="65000"/>
                        <a:lumOff val="35000"/>
                      </a:schemeClr>
                    </a:gs>
                    <a:gs pos="100000">
                      <a:schemeClr val="tx1">
                        <a:lumMod val="85000"/>
                        <a:lumOff val="15000"/>
                      </a:schemeClr>
                    </a:gs>
                  </a:gsLst>
                  <a:lin ang="21594000" scaled="0"/>
                </a:gradFill>
                <a:effectLst/>
              </a:defRPr>
            </a:lvl4pPr>
            <a:lvl5pPr>
              <a:defRPr>
                <a:gradFill>
                  <a:gsLst>
                    <a:gs pos="50000">
                      <a:schemeClr val="tx1">
                        <a:lumMod val="65000"/>
                        <a:lumOff val="35000"/>
                      </a:schemeClr>
                    </a:gs>
                    <a:gs pos="100000">
                      <a:schemeClr val="tx1">
                        <a:lumMod val="85000"/>
                        <a:lumOff val="15000"/>
                      </a:schemeClr>
                    </a:gs>
                  </a:gsLst>
                  <a:lin ang="21594000" scaled="0"/>
                </a:gradFill>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D6049BC-90DD-4F53-902A-0D72503E5497}" type="datetime1">
              <a:rPr lang="en-US"/>
              <a:pPr/>
              <a:t>5/4/12</a:t>
            </a:fld>
            <a:endParaRPr/>
          </a:p>
        </p:txBody>
      </p:sp>
      <p:sp>
        <p:nvSpPr>
          <p:cNvPr id="5" name="Footer Placeholder 4"/>
          <p:cNvSpPr>
            <a:spLocks noGrp="1"/>
          </p:cNvSpPr>
          <p:nvPr>
            <p:ph type="ftr" sz="quarter" idx="11"/>
          </p:nvPr>
        </p:nvSpPr>
        <p:spPr/>
        <p:txBody>
          <a:bodyPr/>
          <a:lstStyle/>
          <a:p>
            <a:r>
              <a:rPr/>
              <a:t>
              </a:t>
            </a:r>
          </a:p>
        </p:txBody>
      </p:sp>
      <p:sp>
        <p:nvSpPr>
          <p:cNvPr id="6" name="Slide Number Placeholder 5"/>
          <p:cNvSpPr>
            <a:spLocks noGrp="1"/>
          </p:cNvSpPr>
          <p:nvPr>
            <p:ph type="sldNum" sz="quarter" idx="12"/>
          </p:nvPr>
        </p:nvSpPr>
        <p:spPr/>
        <p:txBody>
          <a:bodyPr/>
          <a:lstStyle/>
          <a:p>
            <a:fld id="{EBF5CD18-686B-47A9-AFD5-66CE5FA52A66}" type="slidenum">
              <a:rPr/>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72082" y="389966"/>
            <a:ext cx="1524000" cy="5736198"/>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914399" y="644525"/>
            <a:ext cx="6399213" cy="5419726"/>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effectLst/>
              </a:defRPr>
            </a:lvl1pPr>
            <a:lvl2pPr>
              <a:defRPr>
                <a:gradFill>
                  <a:gsLst>
                    <a:gs pos="50000">
                      <a:schemeClr val="tx1">
                        <a:lumMod val="65000"/>
                        <a:lumOff val="35000"/>
                      </a:schemeClr>
                    </a:gs>
                    <a:gs pos="100000">
                      <a:schemeClr val="tx1">
                        <a:lumMod val="85000"/>
                        <a:lumOff val="15000"/>
                      </a:schemeClr>
                    </a:gs>
                  </a:gsLst>
                  <a:lin ang="21594000" scaled="0"/>
                </a:gradFill>
                <a:effectLst/>
              </a:defRPr>
            </a:lvl2pPr>
            <a:lvl3pPr>
              <a:defRPr>
                <a:gradFill>
                  <a:gsLst>
                    <a:gs pos="50000">
                      <a:schemeClr val="tx1">
                        <a:lumMod val="65000"/>
                        <a:lumOff val="35000"/>
                      </a:schemeClr>
                    </a:gs>
                    <a:gs pos="100000">
                      <a:schemeClr val="tx1">
                        <a:lumMod val="85000"/>
                        <a:lumOff val="15000"/>
                      </a:schemeClr>
                    </a:gs>
                  </a:gsLst>
                  <a:lin ang="21594000" scaled="0"/>
                </a:gradFill>
                <a:effectLst/>
              </a:defRPr>
            </a:lvl3pPr>
            <a:lvl4pPr>
              <a:defRPr>
                <a:gradFill>
                  <a:gsLst>
                    <a:gs pos="50000">
                      <a:schemeClr val="tx1">
                        <a:lumMod val="65000"/>
                        <a:lumOff val="35000"/>
                      </a:schemeClr>
                    </a:gs>
                    <a:gs pos="100000">
                      <a:schemeClr val="tx1">
                        <a:lumMod val="85000"/>
                        <a:lumOff val="15000"/>
                      </a:schemeClr>
                    </a:gs>
                  </a:gsLst>
                  <a:lin ang="21594000" scaled="0"/>
                </a:gradFill>
                <a:effectLst/>
              </a:defRPr>
            </a:lvl4pPr>
            <a:lvl5pPr>
              <a:defRPr>
                <a:gradFill>
                  <a:gsLst>
                    <a:gs pos="50000">
                      <a:schemeClr val="tx1">
                        <a:lumMod val="65000"/>
                        <a:lumOff val="35000"/>
                      </a:schemeClr>
                    </a:gs>
                    <a:gs pos="100000">
                      <a:schemeClr val="tx1">
                        <a:lumMod val="85000"/>
                        <a:lumOff val="15000"/>
                      </a:schemeClr>
                    </a:gs>
                  </a:gsLst>
                  <a:lin ang="21594000" scaled="0"/>
                </a:gradFill>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2D58EEC-9731-49DD-91E8-494A93B2DEC9}" type="datetime1">
              <a:rPr lang="en-US"/>
              <a:pPr/>
              <a:t>5/4/12</a:t>
            </a:fld>
            <a:endParaRPr/>
          </a:p>
        </p:txBody>
      </p:sp>
      <p:sp>
        <p:nvSpPr>
          <p:cNvPr id="5" name="Footer Placeholder 4"/>
          <p:cNvSpPr>
            <a:spLocks noGrp="1"/>
          </p:cNvSpPr>
          <p:nvPr>
            <p:ph type="ftr" sz="quarter" idx="11"/>
          </p:nvPr>
        </p:nvSpPr>
        <p:spPr/>
        <p:txBody>
          <a:bodyPr/>
          <a:lstStyle/>
          <a:p>
            <a:r>
              <a:rPr/>
              <a:t>
              </a:t>
            </a:r>
          </a:p>
        </p:txBody>
      </p:sp>
      <p:sp>
        <p:nvSpPr>
          <p:cNvPr id="6" name="Slide Number Placeholder 5"/>
          <p:cNvSpPr>
            <a:spLocks noGrp="1"/>
          </p:cNvSpPr>
          <p:nvPr>
            <p:ph type="sldNum" sz="quarter" idx="12"/>
          </p:nvPr>
        </p:nvSpPr>
        <p:spPr/>
        <p:txBody>
          <a:bodyPr/>
          <a:lstStyle/>
          <a:p>
            <a:fld id="{EBF5CD18-686B-47A9-AFD5-66CE5FA52A66}"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500C05C-B3EA-49FC-922A-1D3FFA7FF7F2}" type="datetime1">
              <a:rPr lang="en-US"/>
              <a:pPr/>
              <a:t>5/4/12</a:t>
            </a:fld>
            <a:endParaRPr/>
          </a:p>
        </p:txBody>
      </p:sp>
      <p:sp>
        <p:nvSpPr>
          <p:cNvPr id="5" name="Footer Placeholder 4"/>
          <p:cNvSpPr>
            <a:spLocks noGrp="1"/>
          </p:cNvSpPr>
          <p:nvPr>
            <p:ph type="ftr" sz="quarter" idx="11"/>
          </p:nvPr>
        </p:nvSpPr>
        <p:spPr/>
        <p:txBody>
          <a:bodyPr/>
          <a:lstStyle/>
          <a:p>
            <a:r>
              <a:rPr/>
              <a:t>
              </a:t>
            </a:r>
          </a:p>
        </p:txBody>
      </p:sp>
      <p:sp>
        <p:nvSpPr>
          <p:cNvPr id="6" name="Slide Number Placeholder 5"/>
          <p:cNvSpPr>
            <a:spLocks noGrp="1"/>
          </p:cNvSpPr>
          <p:nvPr>
            <p:ph type="sldNum" sz="quarter" idx="12"/>
          </p:nvPr>
        </p:nvSpPr>
        <p:spPr/>
        <p:txBody>
          <a:bodyPr/>
          <a:lstStyle/>
          <a:p>
            <a:fld id="{EBF5CD18-686B-47A9-AFD5-66CE5FA52A66}"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1881187" y="631824"/>
            <a:ext cx="5407025" cy="3281363"/>
          </a:xfrm>
          <a:prstGeom prst="roundRect">
            <a:avLst>
              <a:gd name="adj" fmla="val 8881"/>
            </a:avLst>
          </a:prstGeom>
          <a:noFill/>
          <a:ln w="57150">
            <a:solidFill>
              <a:schemeClr val="bg1"/>
            </a:solidFill>
          </a:ln>
        </p:spPr>
        <p:style>
          <a:lnRef idx="1">
            <a:schemeClr val="accent1"/>
          </a:lnRef>
          <a:fillRef idx="3">
            <a:schemeClr val="accent1"/>
          </a:fillRef>
          <a:effectRef idx="2">
            <a:schemeClr val="accent1"/>
          </a:effectRef>
          <a:fontRef idx="none"/>
        </p:style>
        <p:txBody>
          <a:bodyPr/>
          <a:lstStyle>
            <a:lvl1pPr>
              <a:buNone/>
              <a:defRPr/>
            </a:lvl1pPr>
          </a:lstStyle>
          <a:p>
            <a:r>
              <a:rPr lang="en-US" smtClean="0"/>
              <a:t>Click icon to add picture</a:t>
            </a:r>
            <a:endParaRPr/>
          </a:p>
        </p:txBody>
      </p:sp>
      <p:sp>
        <p:nvSpPr>
          <p:cNvPr id="2" name="Title 1"/>
          <p:cNvSpPr>
            <a:spLocks noGrp="1"/>
          </p:cNvSpPr>
          <p:nvPr>
            <p:ph type="ctrTitle"/>
          </p:nvPr>
        </p:nvSpPr>
        <p:spPr>
          <a:xfrm>
            <a:off x="658368" y="4495800"/>
            <a:ext cx="7827264" cy="1219200"/>
          </a:xfrm>
        </p:spPr>
        <p:txBody>
          <a:bodyPr anchor="b" anchorCtr="0">
            <a:noAutofit/>
          </a:bodyPr>
          <a:lstStyle>
            <a:lvl1pPr>
              <a:lnSpc>
                <a:spcPts val="5200"/>
              </a:lnSpc>
              <a:defRPr sz="4800" b="1">
                <a:gradFill>
                  <a:gsLst>
                    <a:gs pos="50000">
                      <a:schemeClr val="tx1">
                        <a:lumMod val="65000"/>
                        <a:lumOff val="35000"/>
                      </a:schemeClr>
                    </a:gs>
                    <a:gs pos="100000">
                      <a:schemeClr val="tx1">
                        <a:lumMod val="85000"/>
                        <a:lumOff val="15000"/>
                      </a:schemeClr>
                    </a:gs>
                  </a:gsLst>
                  <a:lin ang="5400000" scaled="0"/>
                </a:gradFill>
                <a:effectLst/>
              </a:defRPr>
            </a:lvl1pPr>
          </a:lstStyle>
          <a:p>
            <a:r>
              <a:rPr lang="en-US" smtClean="0"/>
              <a:t>Click to edit Master title style</a:t>
            </a:r>
            <a:endParaRPr/>
          </a:p>
        </p:txBody>
      </p:sp>
      <p:sp>
        <p:nvSpPr>
          <p:cNvPr id="3" name="Subtitle 2"/>
          <p:cNvSpPr>
            <a:spLocks noGrp="1"/>
          </p:cNvSpPr>
          <p:nvPr>
            <p:ph type="subTitle" idx="1"/>
          </p:nvPr>
        </p:nvSpPr>
        <p:spPr>
          <a:xfrm>
            <a:off x="658368" y="5715000"/>
            <a:ext cx="7827264" cy="381000"/>
          </a:xfrm>
        </p:spPr>
        <p:txBody>
          <a:bodyPr>
            <a:normAutofit/>
          </a:bodyPr>
          <a:lstStyle>
            <a:lvl1pPr marL="0" indent="0" algn="ctr">
              <a:buNone/>
              <a:defRPr sz="2000" b="1">
                <a:gradFill>
                  <a:gsLst>
                    <a:gs pos="50000">
                      <a:schemeClr val="tx1">
                        <a:lumMod val="65000"/>
                        <a:lumOff val="35000"/>
                      </a:schemeClr>
                    </a:gs>
                    <a:gs pos="100000">
                      <a:schemeClr val="tx1">
                        <a:lumMod val="85000"/>
                        <a:lumOff val="15000"/>
                      </a:schemeClr>
                    </a:gs>
                  </a:gsLst>
                  <a:lin ang="5400000" scaled="0"/>
                </a:gra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21132"/>
            <a:ext cx="2133600" cy="300318"/>
          </a:xfrm>
        </p:spPr>
        <p:txBody>
          <a:bodyPr/>
          <a:lstStyle>
            <a:lvl1pPr>
              <a:defRPr sz="1100" b="1">
                <a:solidFill>
                  <a:schemeClr val="tx1">
                    <a:lumMod val="50000"/>
                    <a:lumOff val="50000"/>
                  </a:schemeClr>
                </a:solidFill>
              </a:defRPr>
            </a:lvl1pPr>
          </a:lstStyle>
          <a:p>
            <a:fld id="{6690622F-2886-4428-9227-475DC6DA1737}" type="datetime1">
              <a:rPr lang="en-US"/>
              <a:pPr/>
              <a:t>5/4/12</a:t>
            </a:fld>
            <a:endParaRPr/>
          </a:p>
        </p:txBody>
      </p:sp>
      <p:sp>
        <p:nvSpPr>
          <p:cNvPr id="5" name="Footer Placeholder 4"/>
          <p:cNvSpPr>
            <a:spLocks noGrp="1"/>
          </p:cNvSpPr>
          <p:nvPr>
            <p:ph type="ftr" sz="quarter" idx="11"/>
          </p:nvPr>
        </p:nvSpPr>
        <p:spPr>
          <a:xfrm>
            <a:off x="3124200" y="6212541"/>
            <a:ext cx="2895600" cy="300318"/>
          </a:xfrm>
        </p:spPr>
        <p:txBody>
          <a:bodyPr/>
          <a:lstStyle>
            <a:lvl1pPr>
              <a:defRPr sz="1100" b="1">
                <a:solidFill>
                  <a:schemeClr val="tx1">
                    <a:lumMod val="50000"/>
                    <a:lumOff val="50000"/>
                  </a:schemeClr>
                </a:solidFill>
              </a:defRPr>
            </a:lvl1pPr>
          </a:lstStyle>
          <a:p>
            <a:r>
              <a:rPr/>
              <a:t>
              </a:t>
            </a:r>
          </a:p>
        </p:txBody>
      </p:sp>
      <p:sp>
        <p:nvSpPr>
          <p:cNvPr id="6" name="Slide Number Placeholder 5"/>
          <p:cNvSpPr>
            <a:spLocks noGrp="1"/>
          </p:cNvSpPr>
          <p:nvPr>
            <p:ph type="sldNum" sz="quarter" idx="12"/>
          </p:nvPr>
        </p:nvSpPr>
        <p:spPr>
          <a:xfrm>
            <a:off x="6553200" y="6212541"/>
            <a:ext cx="2133600" cy="300318"/>
          </a:xfrm>
        </p:spPr>
        <p:txBody>
          <a:bodyPr/>
          <a:lstStyle>
            <a:lvl1pPr>
              <a:defRPr sz="1400" b="1">
                <a:solidFill>
                  <a:schemeClr val="tx1">
                    <a:lumMod val="50000"/>
                    <a:lumOff val="50000"/>
                  </a:schemeClr>
                </a:solidFill>
              </a:defRPr>
            </a:lvl1pPr>
          </a:lstStyle>
          <a:p>
            <a:fld id="{EBF5CD18-686B-47A9-AFD5-66CE5FA52A66}"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3100" y="2424953"/>
            <a:ext cx="7823200" cy="1474788"/>
          </a:xfrm>
        </p:spPr>
        <p:txBody>
          <a:bodyPr anchor="b" anchorCtr="0"/>
          <a:lstStyle>
            <a:lvl1pPr algn="ctr">
              <a:defRPr sz="4800" b="1" cap="none" baseline="0">
                <a:effectLst/>
              </a:defRPr>
            </a:lvl1pPr>
          </a:lstStyle>
          <a:p>
            <a:r>
              <a:rPr lang="en-US" smtClean="0"/>
              <a:t>Click to edit Master title style</a:t>
            </a:r>
            <a:endParaRPr/>
          </a:p>
        </p:txBody>
      </p:sp>
      <p:sp>
        <p:nvSpPr>
          <p:cNvPr id="3" name="Text Placeholder 2"/>
          <p:cNvSpPr>
            <a:spLocks noGrp="1"/>
          </p:cNvSpPr>
          <p:nvPr>
            <p:ph type="body" idx="1"/>
          </p:nvPr>
        </p:nvSpPr>
        <p:spPr>
          <a:xfrm>
            <a:off x="673100" y="3913188"/>
            <a:ext cx="7823200" cy="434694"/>
          </a:xfrm>
        </p:spPr>
        <p:txBody>
          <a:bodyPr vert="horz" lIns="91440" tIns="45720" rIns="91440" bIns="45720" rtlCol="0">
            <a:normAutofit/>
          </a:bodyPr>
          <a:lstStyle>
            <a:lvl1pPr marL="0" indent="0" algn="ctr" defTabSz="914400" rtl="0" eaLnBrk="1" latinLnBrk="0" hangingPunct="1">
              <a:spcBef>
                <a:spcPts val="2000"/>
              </a:spcBef>
              <a:buSzPct val="80000"/>
              <a:buFont typeface="Wingdings" pitchFamily="2" charset="2"/>
              <a:buNone/>
              <a:defRPr sz="2000" b="1"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AAB499-F5DE-4BE5-BB26-90CC428051F7}" type="datetime1">
              <a:rPr lang="en-US"/>
              <a:pPr/>
              <a:t>5/4/12</a:t>
            </a:fld>
            <a:endParaRPr/>
          </a:p>
        </p:txBody>
      </p:sp>
      <p:sp>
        <p:nvSpPr>
          <p:cNvPr id="5" name="Footer Placeholder 4"/>
          <p:cNvSpPr>
            <a:spLocks noGrp="1"/>
          </p:cNvSpPr>
          <p:nvPr>
            <p:ph type="ftr" sz="quarter" idx="11"/>
          </p:nvPr>
        </p:nvSpPr>
        <p:spPr/>
        <p:txBody>
          <a:bodyPr/>
          <a:lstStyle/>
          <a:p>
            <a:r>
              <a:rPr/>
              <a:t>
              </a:t>
            </a:r>
          </a:p>
        </p:txBody>
      </p:sp>
      <p:sp>
        <p:nvSpPr>
          <p:cNvPr id="6" name="Slide Number Placeholder 5"/>
          <p:cNvSpPr>
            <a:spLocks noGrp="1"/>
          </p:cNvSpPr>
          <p:nvPr>
            <p:ph type="sldNum" sz="quarter" idx="12"/>
          </p:nvPr>
        </p:nvSpPr>
        <p:spPr/>
        <p:txBody>
          <a:bodyPr/>
          <a:lstStyle/>
          <a:p>
            <a:fld id="{EBF5CD18-686B-47A9-AFD5-66CE5FA52A66}"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47838"/>
            <a:ext cx="3563470" cy="4316786"/>
          </a:xfrm>
        </p:spPr>
        <p:txBody>
          <a:bodyPr>
            <a:normAutofit/>
          </a:bodyPr>
          <a:lstStyle>
            <a:lvl1pPr>
              <a:spcBef>
                <a:spcPts val="1600"/>
              </a:spcBef>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1747838"/>
            <a:ext cx="3565526" cy="4316786"/>
          </a:xfrm>
        </p:spPr>
        <p:txBody>
          <a:bodyPr>
            <a:normAutofit/>
          </a:bodyPr>
          <a:lstStyle>
            <a:lvl1pPr>
              <a:spcBef>
                <a:spcPts val="1600"/>
              </a:spcBef>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FE21C87-FA30-4C7E-9CC2-3E29C7E6D70C}" type="datetime1">
              <a:rPr lang="en-US"/>
              <a:pPr/>
              <a:t>5/4/12</a:t>
            </a:fld>
            <a:endParaRPr/>
          </a:p>
        </p:txBody>
      </p:sp>
      <p:sp>
        <p:nvSpPr>
          <p:cNvPr id="6" name="Footer Placeholder 5"/>
          <p:cNvSpPr>
            <a:spLocks noGrp="1"/>
          </p:cNvSpPr>
          <p:nvPr>
            <p:ph type="ftr" sz="quarter" idx="11"/>
          </p:nvPr>
        </p:nvSpPr>
        <p:spPr/>
        <p:txBody>
          <a:bodyPr/>
          <a:lstStyle/>
          <a:p>
            <a:r>
              <a:rPr/>
              <a:t>
              </a:t>
            </a:r>
          </a:p>
        </p:txBody>
      </p:sp>
      <p:sp>
        <p:nvSpPr>
          <p:cNvPr id="7" name="Slide Number Placeholder 6"/>
          <p:cNvSpPr>
            <a:spLocks noGrp="1"/>
          </p:cNvSpPr>
          <p:nvPr>
            <p:ph type="sldNum" sz="quarter" idx="12"/>
          </p:nvPr>
        </p:nvSpPr>
        <p:spPr/>
        <p:txBody>
          <a:bodyPr/>
          <a:lstStyle/>
          <a:p>
            <a:fld id="{EBF5CD18-686B-47A9-AFD5-66CE5FA52A66}"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14398" y="1515035"/>
            <a:ext cx="3566160"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398" y="2271713"/>
            <a:ext cx="3566160" cy="3792911"/>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58471" y="1515035"/>
            <a:ext cx="3566160"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58471" y="2271713"/>
            <a:ext cx="3566160" cy="3792911"/>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FE61A93B-C135-4A78-A62B-B7D890B1D77D}" type="datetime1">
              <a:rPr lang="en-US"/>
              <a:pPr/>
              <a:t>5/4/12</a:t>
            </a:fld>
            <a:endParaRPr/>
          </a:p>
        </p:txBody>
      </p:sp>
      <p:sp>
        <p:nvSpPr>
          <p:cNvPr id="8" name="Footer Placeholder 7"/>
          <p:cNvSpPr>
            <a:spLocks noGrp="1"/>
          </p:cNvSpPr>
          <p:nvPr>
            <p:ph type="ftr" sz="quarter" idx="11"/>
          </p:nvPr>
        </p:nvSpPr>
        <p:spPr/>
        <p:txBody>
          <a:bodyPr/>
          <a:lstStyle/>
          <a:p>
            <a:r>
              <a:rPr/>
              <a:t>
              </a:t>
            </a:r>
          </a:p>
        </p:txBody>
      </p:sp>
      <p:sp>
        <p:nvSpPr>
          <p:cNvPr id="9" name="Slide Number Placeholder 8"/>
          <p:cNvSpPr>
            <a:spLocks noGrp="1"/>
          </p:cNvSpPr>
          <p:nvPr>
            <p:ph type="sldNum" sz="quarter" idx="12"/>
          </p:nvPr>
        </p:nvSpPr>
        <p:spPr/>
        <p:txBody>
          <a:bodyPr/>
          <a:lstStyle/>
          <a:p>
            <a:fld id="{EBF5CD18-686B-47A9-AFD5-66CE5FA52A66}" type="slidenum">
              <a: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5D7800F-ED33-4A55-872C-F1E2CF63B167}" type="datetime1">
              <a:rPr lang="en-US"/>
              <a:pPr/>
              <a:t>5/4/12</a:t>
            </a:fld>
            <a:endParaRPr/>
          </a:p>
        </p:txBody>
      </p:sp>
      <p:sp>
        <p:nvSpPr>
          <p:cNvPr id="4" name="Footer Placeholder 3"/>
          <p:cNvSpPr>
            <a:spLocks noGrp="1"/>
          </p:cNvSpPr>
          <p:nvPr>
            <p:ph type="ftr" sz="quarter" idx="11"/>
          </p:nvPr>
        </p:nvSpPr>
        <p:spPr/>
        <p:txBody>
          <a:bodyPr/>
          <a:lstStyle/>
          <a:p>
            <a:r>
              <a:rPr/>
              <a:t>
              </a:t>
            </a:r>
          </a:p>
        </p:txBody>
      </p:sp>
      <p:sp>
        <p:nvSpPr>
          <p:cNvPr id="5" name="Slide Number Placeholder 4"/>
          <p:cNvSpPr>
            <a:spLocks noGrp="1"/>
          </p:cNvSpPr>
          <p:nvPr>
            <p:ph type="sldNum" sz="quarter" idx="12"/>
          </p:nvPr>
        </p:nvSpPr>
        <p:spPr/>
        <p:txBody>
          <a:bodyPr/>
          <a:lstStyle/>
          <a:p>
            <a:fld id="{EBF5CD18-686B-47A9-AFD5-66CE5FA52A66}" type="slidenum">
              <a: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789F90-FBE0-40FF-ACC1-F9FEE7C4DE13}" type="datetime1">
              <a:rPr lang="en-US"/>
              <a:pPr/>
              <a:t>5/4/12</a:t>
            </a:fld>
            <a:endParaRPr/>
          </a:p>
        </p:txBody>
      </p:sp>
      <p:sp>
        <p:nvSpPr>
          <p:cNvPr id="3" name="Footer Placeholder 2"/>
          <p:cNvSpPr>
            <a:spLocks noGrp="1"/>
          </p:cNvSpPr>
          <p:nvPr>
            <p:ph type="ftr" sz="quarter" idx="11"/>
          </p:nvPr>
        </p:nvSpPr>
        <p:spPr/>
        <p:txBody>
          <a:bodyPr/>
          <a:lstStyle/>
          <a:p>
            <a:r>
              <a:rPr/>
              <a:t>
              </a:t>
            </a:r>
          </a:p>
        </p:txBody>
      </p:sp>
      <p:sp>
        <p:nvSpPr>
          <p:cNvPr id="4" name="Slide Number Placeholder 3"/>
          <p:cNvSpPr>
            <a:spLocks noGrp="1"/>
          </p:cNvSpPr>
          <p:nvPr>
            <p:ph type="sldNum" sz="quarter" idx="12"/>
          </p:nvPr>
        </p:nvSpPr>
        <p:spPr/>
        <p:txBody>
          <a:bodyPr/>
          <a:lstStyle/>
          <a:p>
            <a:fld id="{EBF5CD18-686B-47A9-AFD5-66CE5FA52A66}" type="slidenum">
              <a: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1670" y="793376"/>
            <a:ext cx="3794760" cy="968189"/>
          </a:xfrm>
        </p:spPr>
        <p:txBody>
          <a:bodyPr anchor="b"/>
          <a:lstStyle>
            <a:lvl1pPr algn="l">
              <a:lnSpc>
                <a:spcPts val="4000"/>
              </a:lnSpc>
              <a:defRPr sz="3600" b="1"/>
            </a:lvl1pPr>
          </a:lstStyle>
          <a:p>
            <a:r>
              <a:rPr lang="en-US" smtClean="0"/>
              <a:t>Click to edit Master title style</a:t>
            </a:r>
            <a:endParaRPr/>
          </a:p>
        </p:txBody>
      </p:sp>
      <p:sp>
        <p:nvSpPr>
          <p:cNvPr id="3" name="Content Placeholder 2"/>
          <p:cNvSpPr>
            <a:spLocks noGrp="1"/>
          </p:cNvSpPr>
          <p:nvPr>
            <p:ph idx="1"/>
          </p:nvPr>
        </p:nvSpPr>
        <p:spPr>
          <a:xfrm>
            <a:off x="4800600" y="658906"/>
            <a:ext cx="3794760" cy="5405719"/>
          </a:xfrm>
        </p:spPr>
        <p:txBody>
          <a:bodyPr>
            <a:normAutofit/>
          </a:bodyPr>
          <a:lstStyle>
            <a:lvl1pPr>
              <a:spcBef>
                <a:spcPts val="2000"/>
              </a:spcBef>
              <a:defRPr sz="2200">
                <a:effectLst/>
              </a:defRPr>
            </a:lvl1pPr>
            <a:lvl2pPr>
              <a:spcBef>
                <a:spcPts val="2000"/>
              </a:spcBef>
              <a:defRPr sz="2000">
                <a:effectLst/>
              </a:defRPr>
            </a:lvl2pPr>
            <a:lvl3pPr>
              <a:spcBef>
                <a:spcPts val="2000"/>
              </a:spcBef>
              <a:defRPr sz="1800">
                <a:effectLst/>
              </a:defRPr>
            </a:lvl3pPr>
            <a:lvl4pPr>
              <a:spcBef>
                <a:spcPts val="2000"/>
              </a:spcBef>
              <a:defRPr sz="1800">
                <a:effectLst/>
              </a:defRPr>
            </a:lvl4pPr>
            <a:lvl5pPr>
              <a:spcBef>
                <a:spcPts val="2000"/>
              </a:spcBef>
              <a:defRPr sz="1800">
                <a:effectLst/>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91670" y="1748118"/>
            <a:ext cx="3794760" cy="3814482"/>
          </a:xfrm>
        </p:spPr>
        <p:txBody>
          <a:bodyPr>
            <a:normAutofit/>
          </a:bodyPr>
          <a:lstStyle>
            <a:lvl1pPr marL="0" indent="0">
              <a:lnSpc>
                <a:spcPct val="110000"/>
              </a:lnSpc>
              <a:buNone/>
              <a:defRPr sz="2000">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4C6E4D-6501-4890-AD5C-63A441F7EFF6}" type="datetime1">
              <a:rPr lang="en-US"/>
              <a:pPr/>
              <a:t>5/4/12</a:t>
            </a:fld>
            <a:endParaRPr/>
          </a:p>
        </p:txBody>
      </p:sp>
      <p:sp>
        <p:nvSpPr>
          <p:cNvPr id="6" name="Footer Placeholder 5"/>
          <p:cNvSpPr>
            <a:spLocks noGrp="1"/>
          </p:cNvSpPr>
          <p:nvPr>
            <p:ph type="ftr" sz="quarter" idx="11"/>
          </p:nvPr>
        </p:nvSpPr>
        <p:spPr/>
        <p:txBody>
          <a:bodyPr/>
          <a:lstStyle/>
          <a:p>
            <a:r>
              <a:rPr/>
              <a:t>
              </a:t>
            </a:r>
          </a:p>
        </p:txBody>
      </p:sp>
      <p:sp>
        <p:nvSpPr>
          <p:cNvPr id="7" name="Slide Number Placeholder 6"/>
          <p:cNvSpPr>
            <a:spLocks noGrp="1"/>
          </p:cNvSpPr>
          <p:nvPr>
            <p:ph type="sldNum" sz="quarter" idx="12"/>
          </p:nvPr>
        </p:nvSpPr>
        <p:spPr/>
        <p:txBody>
          <a:bodyPr/>
          <a:lstStyle/>
          <a:p>
            <a:fld id="{EBF5CD18-686B-47A9-AFD5-66CE5FA52A66}"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228601"/>
            <a:ext cx="7313613" cy="1264024"/>
          </a:xfrm>
          <a:prstGeom prst="rect">
            <a:avLst/>
          </a:prstGeom>
          <a:scene3d>
            <a:camera prst="orthographicFront"/>
            <a:lightRig rig="chilly" dir="t"/>
          </a:scene3d>
          <a:sp3d extrusionH="12700">
            <a:extrusionClr>
              <a:schemeClr val="bg1"/>
            </a:extrusionClr>
          </a:sp3d>
        </p:spPr>
        <p:txBody>
          <a:bodyPr vert="horz" lIns="91440" tIns="45720" rIns="91440" bIns="45720" rtlCol="0" anchor="ctr">
            <a:noAutofit/>
            <a:sp3d extrusionH="12700">
              <a:extrusionClr>
                <a:schemeClr val="bg1"/>
              </a:extrusionClr>
            </a:sp3d>
          </a:bodyPr>
          <a:lstStyle/>
          <a:p>
            <a:r>
              <a:rPr lang="en-US" smtClean="0"/>
              <a:t>Click to edit Master title style</a:t>
            </a:r>
            <a:endParaRPr/>
          </a:p>
        </p:txBody>
      </p:sp>
      <p:sp>
        <p:nvSpPr>
          <p:cNvPr id="3" name="Text Placeholder 2"/>
          <p:cNvSpPr>
            <a:spLocks noGrp="1"/>
          </p:cNvSpPr>
          <p:nvPr>
            <p:ph type="body" idx="1"/>
          </p:nvPr>
        </p:nvSpPr>
        <p:spPr>
          <a:xfrm>
            <a:off x="914400" y="1747838"/>
            <a:ext cx="7313613" cy="4303338"/>
          </a:xfrm>
          <a:prstGeom prst="rect">
            <a:avLst/>
          </a:prstGeom>
          <a:effectLst/>
        </p:spPr>
        <p:txBody>
          <a:bodyPr vert="horz" lIns="91440" tIns="45720" rIns="91440" bIns="45720" rtlCol="0">
            <a:normAutofit/>
            <a:scene3d>
              <a:camera prst="orthographicFront"/>
              <a:lightRig rig="chilly" dir="t"/>
            </a:scene3d>
            <a:sp3d extrusionH="6350">
              <a:extrusionClr>
                <a:schemeClr val="bg1"/>
              </a:extrusionClr>
            </a:sp3d>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225988"/>
            <a:ext cx="2133600" cy="277906"/>
          </a:xfrm>
          <a:prstGeom prst="rect">
            <a:avLst/>
          </a:prstGeom>
        </p:spPr>
        <p:txBody>
          <a:bodyPr vert="horz" lIns="91440" tIns="45720" rIns="91440" bIns="45720" rtlCol="0" anchor="ctr"/>
          <a:lstStyle>
            <a:lvl1pPr marL="0" algn="l" defTabSz="914400" rtl="0" eaLnBrk="1" latinLnBrk="0" hangingPunct="1">
              <a:defRPr sz="1100" b="1" kern="1200">
                <a:solidFill>
                  <a:schemeClr val="tx1">
                    <a:lumMod val="50000"/>
                    <a:lumOff val="50000"/>
                  </a:schemeClr>
                </a:solidFill>
                <a:latin typeface="+mn-lt"/>
                <a:ea typeface="+mn-ea"/>
                <a:cs typeface="+mn-cs"/>
              </a:defRPr>
            </a:lvl1pPr>
          </a:lstStyle>
          <a:p>
            <a:fld id="{6690622F-2886-4428-9227-475DC6DA1737}" type="datetime1">
              <a:rPr lang="en-US"/>
              <a:pPr/>
              <a:t>5/4/12</a:t>
            </a:fld>
            <a:endParaRPr/>
          </a:p>
        </p:txBody>
      </p:sp>
      <p:sp>
        <p:nvSpPr>
          <p:cNvPr id="5" name="Footer Placeholder 4"/>
          <p:cNvSpPr>
            <a:spLocks noGrp="1"/>
          </p:cNvSpPr>
          <p:nvPr>
            <p:ph type="ftr" sz="quarter" idx="3"/>
          </p:nvPr>
        </p:nvSpPr>
        <p:spPr>
          <a:xfrm>
            <a:off x="3124200" y="6225988"/>
            <a:ext cx="2895600" cy="277906"/>
          </a:xfrm>
          <a:prstGeom prst="rect">
            <a:avLst/>
          </a:prstGeom>
        </p:spPr>
        <p:txBody>
          <a:bodyPr vert="horz" lIns="91440" tIns="45720" rIns="91440" bIns="45720" rtlCol="0" anchor="ctr"/>
          <a:lstStyle>
            <a:lvl1pPr marL="0" algn="ctr" defTabSz="914400" rtl="0" eaLnBrk="1" latinLnBrk="0" hangingPunct="1">
              <a:defRPr sz="1100" b="1" kern="1200">
                <a:solidFill>
                  <a:schemeClr val="tx1">
                    <a:lumMod val="50000"/>
                    <a:lumOff val="50000"/>
                  </a:schemeClr>
                </a:solidFill>
                <a:latin typeface="+mn-lt"/>
                <a:ea typeface="+mn-ea"/>
                <a:cs typeface="+mn-cs"/>
              </a:defRPr>
            </a:lvl1pPr>
          </a:lstStyle>
          <a:p>
            <a:endParaRPr/>
          </a:p>
        </p:txBody>
      </p:sp>
      <p:sp>
        <p:nvSpPr>
          <p:cNvPr id="6" name="Slide Number Placeholder 5"/>
          <p:cNvSpPr>
            <a:spLocks noGrp="1"/>
          </p:cNvSpPr>
          <p:nvPr>
            <p:ph type="sldNum" sz="quarter" idx="4"/>
          </p:nvPr>
        </p:nvSpPr>
        <p:spPr>
          <a:xfrm>
            <a:off x="6553200" y="6225988"/>
            <a:ext cx="2133600" cy="277906"/>
          </a:xfrm>
          <a:prstGeom prst="rect">
            <a:avLst/>
          </a:prstGeom>
        </p:spPr>
        <p:txBody>
          <a:bodyPr vert="horz" lIns="91440" tIns="45720" rIns="91440" bIns="45720" rtlCol="0" anchor="ctr"/>
          <a:lstStyle>
            <a:lvl1pPr marL="0" algn="r" defTabSz="914400" rtl="0" eaLnBrk="1" latinLnBrk="0" hangingPunct="1">
              <a:defRPr sz="1400" b="1" kern="1200">
                <a:solidFill>
                  <a:schemeClr val="tx1">
                    <a:lumMod val="50000"/>
                    <a:lumOff val="50000"/>
                  </a:schemeClr>
                </a:solidFill>
                <a:latin typeface="+mn-lt"/>
                <a:ea typeface="+mn-ea"/>
                <a:cs typeface="+mn-cs"/>
              </a:defRPr>
            </a:lvl1pPr>
          </a:lstStyle>
          <a:p>
            <a:fld id="{EBF5CD18-686B-47A9-AFD5-66CE5FA52A66}"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lnSpc>
          <a:spcPts val="5600"/>
        </a:lnSpc>
        <a:spcBef>
          <a:spcPct val="0"/>
        </a:spcBef>
        <a:buNone/>
        <a:defRPr sz="5400" b="1" kern="1200" baseline="0">
          <a:gradFill>
            <a:gsLst>
              <a:gs pos="50000">
                <a:schemeClr val="tx1">
                  <a:lumMod val="65000"/>
                  <a:lumOff val="35000"/>
                </a:schemeClr>
              </a:gs>
              <a:gs pos="100000">
                <a:schemeClr val="tx1">
                  <a:lumMod val="85000"/>
                  <a:lumOff val="15000"/>
                </a:schemeClr>
              </a:gs>
            </a:gsLst>
            <a:lin ang="5400000" scaled="0"/>
          </a:gradFill>
          <a:effectLst/>
          <a:latin typeface="+mj-lt"/>
          <a:ea typeface="+mj-ea"/>
          <a:cs typeface="+mj-cs"/>
        </a:defRPr>
      </a:lvl1pPr>
    </p:titleStyle>
    <p:bodyStyle>
      <a:lvl1pPr marL="342900" indent="-342900" algn="l" defTabSz="914400" rtl="0" eaLnBrk="1" latinLnBrk="0" hangingPunct="1">
        <a:spcBef>
          <a:spcPts val="2000"/>
        </a:spcBef>
        <a:buSzPct val="80000"/>
        <a:buFont typeface="Wingdings" pitchFamily="2" charset="2"/>
        <a:buChar char="l"/>
        <a:defRPr sz="24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685800" indent="-336550" algn="l" defTabSz="914400" rtl="0" eaLnBrk="1" latinLnBrk="0" hangingPunct="1">
        <a:spcBef>
          <a:spcPct val="20000"/>
        </a:spcBef>
        <a:buSzPct val="80000"/>
        <a:buFont typeface="Wingdings" pitchFamily="2" charset="2"/>
        <a:buChar char="l"/>
        <a:defRPr sz="22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2pPr>
      <a:lvl3pPr marL="1035050" indent="-349250" algn="l" defTabSz="914400" rtl="0" eaLnBrk="1" latinLnBrk="0" hangingPunct="1">
        <a:spcBef>
          <a:spcPct val="20000"/>
        </a:spcBef>
        <a:buSzPct val="80000"/>
        <a:buFont typeface="Wingdings" pitchFamily="2" charset="2"/>
        <a:buChar char="l"/>
        <a:defRPr sz="20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3pPr>
      <a:lvl4pPr marL="1371600" indent="-336550" algn="l" defTabSz="914400" rtl="0" eaLnBrk="1" latinLnBrk="0" hangingPunct="1">
        <a:spcBef>
          <a:spcPct val="20000"/>
        </a:spcBef>
        <a:buSzPct val="80000"/>
        <a:buFont typeface="Wingdings" pitchFamily="2" charset="2"/>
        <a:buChar char="l"/>
        <a:defRPr sz="18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4pPr>
      <a:lvl5pPr marL="1720850" indent="-349250" algn="l" defTabSz="914400" rtl="0" eaLnBrk="1" latinLnBrk="0" hangingPunct="1">
        <a:spcBef>
          <a:spcPct val="20000"/>
        </a:spcBef>
        <a:buSzPct val="80000"/>
        <a:buFont typeface="Wingdings" pitchFamily="2" charset="2"/>
        <a:buChar char="l"/>
        <a:defRPr sz="18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1.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9.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ww.youtube.com/watch?v=LkLiwPhdUJU"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Effects of Drugs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Alcohol</a:t>
            </a:r>
            <a:endParaRPr lang="en-US" sz="6000" dirty="0"/>
          </a:p>
        </p:txBody>
      </p:sp>
      <p:sp>
        <p:nvSpPr>
          <p:cNvPr id="3" name="Content Placeholder 2"/>
          <p:cNvSpPr>
            <a:spLocks noGrp="1"/>
          </p:cNvSpPr>
          <p:nvPr>
            <p:ph sz="half" idx="1"/>
          </p:nvPr>
        </p:nvSpPr>
        <p:spPr/>
        <p:txBody>
          <a:bodyPr>
            <a:normAutofit/>
          </a:bodyPr>
          <a:lstStyle/>
          <a:p>
            <a:r>
              <a:rPr lang="en-US" dirty="0" smtClean="0"/>
              <a:t>Alcohol is a depressant that decreases the function of the Central Nervous System.</a:t>
            </a:r>
          </a:p>
          <a:p>
            <a:r>
              <a:rPr lang="en-US" dirty="0" smtClean="0"/>
              <a:t>Alcohol can impair coordination, memory, judgment, and decision making</a:t>
            </a:r>
          </a:p>
          <a:p>
            <a:r>
              <a:rPr lang="en-US" dirty="0" smtClean="0"/>
              <a:t>Alcohol is both physically and psychologically addictive.</a:t>
            </a:r>
          </a:p>
          <a:p>
            <a:endParaRPr lang="en-US" dirty="0"/>
          </a:p>
        </p:txBody>
      </p:sp>
      <p:sp>
        <p:nvSpPr>
          <p:cNvPr id="9" name="Content Placeholder 8"/>
          <p:cNvSpPr>
            <a:spLocks noGrp="1"/>
          </p:cNvSpPr>
          <p:nvPr>
            <p:ph sz="half" idx="2"/>
          </p:nvPr>
        </p:nvSpPr>
        <p:spPr/>
        <p:txBody>
          <a:bodyPr/>
          <a:lstStyle/>
          <a:p>
            <a:endParaRPr lang="en-US"/>
          </a:p>
        </p:txBody>
      </p:sp>
      <p:pic>
        <p:nvPicPr>
          <p:cNvPr id="8" name="Picture 7" descr="alcohol.jpg"/>
          <p:cNvPicPr>
            <a:picLocks noChangeAspect="1"/>
          </p:cNvPicPr>
          <p:nvPr/>
        </p:nvPicPr>
        <p:blipFill>
          <a:blip r:embed="rId3"/>
          <a:stretch>
            <a:fillRect/>
          </a:stretch>
        </p:blipFill>
        <p:spPr>
          <a:xfrm>
            <a:off x="4648199" y="1492624"/>
            <a:ext cx="3810000" cy="536537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Risks and Effects</a:t>
            </a:r>
            <a:endParaRPr lang="en-US" dirty="0"/>
          </a:p>
        </p:txBody>
      </p:sp>
      <p:sp>
        <p:nvSpPr>
          <p:cNvPr id="5" name="Text Placeholder 4"/>
          <p:cNvSpPr>
            <a:spLocks noGrp="1"/>
          </p:cNvSpPr>
          <p:nvPr>
            <p:ph type="body" idx="1"/>
          </p:nvPr>
        </p:nvSpPr>
        <p:spPr/>
        <p:txBody>
          <a:bodyPr>
            <a:normAutofit/>
          </a:bodyPr>
          <a:lstStyle/>
          <a:p>
            <a:r>
              <a:rPr lang="en-US" dirty="0" smtClean="0"/>
              <a:t>Short-Term </a:t>
            </a:r>
            <a:endParaRPr lang="en-US" dirty="0"/>
          </a:p>
        </p:txBody>
      </p:sp>
      <p:sp>
        <p:nvSpPr>
          <p:cNvPr id="6" name="Content Placeholder 5"/>
          <p:cNvSpPr>
            <a:spLocks noGrp="1"/>
          </p:cNvSpPr>
          <p:nvPr>
            <p:ph sz="half" idx="2"/>
          </p:nvPr>
        </p:nvSpPr>
        <p:spPr/>
        <p:txBody>
          <a:bodyPr>
            <a:normAutofit lnSpcReduction="10000"/>
          </a:bodyPr>
          <a:lstStyle/>
          <a:p>
            <a:r>
              <a:rPr lang="en-US" dirty="0" smtClean="0"/>
              <a:t>Reduced tension</a:t>
            </a:r>
          </a:p>
          <a:p>
            <a:r>
              <a:rPr lang="en-US" dirty="0" smtClean="0"/>
              <a:t>Poor concentration</a:t>
            </a:r>
          </a:p>
          <a:p>
            <a:r>
              <a:rPr lang="en-US" dirty="0" smtClean="0"/>
              <a:t>Reduced coordination</a:t>
            </a:r>
          </a:p>
          <a:p>
            <a:r>
              <a:rPr lang="en-US" dirty="0" smtClean="0"/>
              <a:t>Slurred speech</a:t>
            </a:r>
          </a:p>
          <a:p>
            <a:r>
              <a:rPr lang="en-US" dirty="0" smtClean="0"/>
              <a:t>Altered emotions</a:t>
            </a:r>
          </a:p>
          <a:p>
            <a:r>
              <a:rPr lang="en-US" dirty="0" smtClean="0"/>
              <a:t>Vomiting</a:t>
            </a:r>
          </a:p>
          <a:p>
            <a:r>
              <a:rPr lang="en-US" dirty="0" smtClean="0"/>
              <a:t>Possible death</a:t>
            </a:r>
          </a:p>
          <a:p>
            <a:endParaRPr lang="en-US" dirty="0" smtClean="0"/>
          </a:p>
        </p:txBody>
      </p:sp>
      <p:sp>
        <p:nvSpPr>
          <p:cNvPr id="7" name="Text Placeholder 6"/>
          <p:cNvSpPr>
            <a:spLocks noGrp="1"/>
          </p:cNvSpPr>
          <p:nvPr>
            <p:ph type="body" sz="quarter" idx="3"/>
          </p:nvPr>
        </p:nvSpPr>
        <p:spPr/>
        <p:txBody>
          <a:bodyPr/>
          <a:lstStyle/>
          <a:p>
            <a:r>
              <a:rPr lang="en-US" dirty="0" smtClean="0"/>
              <a:t>Long-Term</a:t>
            </a:r>
            <a:endParaRPr lang="en-US" dirty="0"/>
          </a:p>
        </p:txBody>
      </p:sp>
      <p:sp>
        <p:nvSpPr>
          <p:cNvPr id="8" name="Content Placeholder 7"/>
          <p:cNvSpPr>
            <a:spLocks noGrp="1"/>
          </p:cNvSpPr>
          <p:nvPr>
            <p:ph sz="quarter" idx="4"/>
          </p:nvPr>
        </p:nvSpPr>
        <p:spPr>
          <a:xfrm>
            <a:off x="4645025" y="2271713"/>
            <a:ext cx="4041775" cy="3671887"/>
          </a:xfrm>
        </p:spPr>
        <p:txBody>
          <a:bodyPr>
            <a:normAutofit/>
          </a:bodyPr>
          <a:lstStyle/>
          <a:p>
            <a:r>
              <a:rPr lang="en-US" dirty="0" smtClean="0"/>
              <a:t>Disrupts brain development</a:t>
            </a:r>
          </a:p>
          <a:p>
            <a:r>
              <a:rPr lang="en-US" dirty="0" smtClean="0"/>
              <a:t>Liver damage</a:t>
            </a:r>
          </a:p>
          <a:p>
            <a:r>
              <a:rPr lang="en-US" dirty="0" smtClean="0"/>
              <a:t>Risk of heart disease</a:t>
            </a:r>
          </a:p>
          <a:p>
            <a:r>
              <a:rPr lang="en-US" dirty="0" smtClean="0"/>
              <a:t>Brain cells die</a:t>
            </a:r>
          </a:p>
          <a:p>
            <a:r>
              <a:rPr lang="en-US" dirty="0" smtClean="0"/>
              <a:t>Unintentional injuries</a:t>
            </a:r>
          </a:p>
          <a:p>
            <a:r>
              <a:rPr lang="en-US" dirty="0" smtClean="0"/>
              <a:t>Family problems</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3794760" cy="739589"/>
          </a:xfrm>
        </p:spPr>
        <p:txBody>
          <a:bodyPr>
            <a:normAutofit/>
          </a:bodyPr>
          <a:lstStyle/>
          <a:p>
            <a:r>
              <a:rPr lang="en-US" sz="3600" dirty="0" smtClean="0"/>
              <a:t>Marijuana</a:t>
            </a:r>
            <a:endParaRPr lang="en-US" sz="3600" dirty="0"/>
          </a:p>
        </p:txBody>
      </p:sp>
      <p:sp>
        <p:nvSpPr>
          <p:cNvPr id="4" name="Content Placeholder 3"/>
          <p:cNvSpPr>
            <a:spLocks noGrp="1"/>
          </p:cNvSpPr>
          <p:nvPr>
            <p:ph idx="1"/>
          </p:nvPr>
        </p:nvSpPr>
        <p:spPr/>
        <p:txBody>
          <a:bodyPr>
            <a:normAutofit/>
          </a:bodyPr>
          <a:lstStyle/>
          <a:p>
            <a:r>
              <a:rPr lang="en-US" dirty="0" smtClean="0"/>
              <a:t>Marijuana consists of dried and shredded leaves, seeds, stems and flowers from the plant cannabis sativa.</a:t>
            </a:r>
          </a:p>
          <a:p>
            <a:r>
              <a:rPr lang="en-US" dirty="0" smtClean="0"/>
              <a:t>Marijuana is mainly regarded as a hallucinogenic drug.</a:t>
            </a:r>
          </a:p>
          <a:p>
            <a:r>
              <a:rPr lang="en-US" dirty="0" smtClean="0"/>
              <a:t>Marijuana is a highly psychologically addictive drug.</a:t>
            </a:r>
          </a:p>
          <a:p>
            <a:endParaRPr lang="en-US" dirty="0" smtClean="0"/>
          </a:p>
          <a:p>
            <a:endParaRPr lang="en-US" dirty="0"/>
          </a:p>
        </p:txBody>
      </p:sp>
      <p:pic>
        <p:nvPicPr>
          <p:cNvPr id="6" name="Picture 5" descr="images.jpg"/>
          <p:cNvPicPr>
            <a:picLocks noChangeAspect="1"/>
          </p:cNvPicPr>
          <p:nvPr/>
        </p:nvPicPr>
        <p:blipFill>
          <a:blip r:embed="rId3"/>
          <a:stretch>
            <a:fillRect/>
          </a:stretch>
        </p:blipFill>
        <p:spPr>
          <a:xfrm>
            <a:off x="369808" y="1066799"/>
            <a:ext cx="3510041" cy="5324289"/>
          </a:xfrm>
          <a:prstGeom prst="rect">
            <a:avLst/>
          </a:prstGeom>
          <a:ln w="50800">
            <a:solidFill>
              <a:schemeClr val="accent4">
                <a:lumMod val="50000"/>
              </a:schemeClr>
            </a:solidFill>
          </a:ln>
        </p:spPr>
      </p:pic>
      <p:pic>
        <p:nvPicPr>
          <p:cNvPr id="5" name="Picture 4"/>
          <p:cNvPicPr>
            <a:picLocks noChangeAspect="1"/>
          </p:cNvPicPr>
          <p:nvPr/>
        </p:nvPicPr>
        <p:blipFill>
          <a:blip r:embed="rId4"/>
          <a:stretch>
            <a:fillRect/>
          </a:stretch>
        </p:blipFill>
        <p:spPr>
          <a:xfrm>
            <a:off x="2794870" y="4343400"/>
            <a:ext cx="2005730" cy="2324100"/>
          </a:xfrm>
          <a:prstGeom prst="rect">
            <a:avLst/>
          </a:prstGeom>
          <a:ln w="44450">
            <a:solidFill>
              <a:srgbClr val="FF0000"/>
            </a:solid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Risks and Effects</a:t>
            </a:r>
            <a:endParaRPr lang="en-US" dirty="0"/>
          </a:p>
        </p:txBody>
      </p:sp>
      <p:sp>
        <p:nvSpPr>
          <p:cNvPr id="5" name="Text Placeholder 4"/>
          <p:cNvSpPr>
            <a:spLocks noGrp="1"/>
          </p:cNvSpPr>
          <p:nvPr>
            <p:ph type="body" idx="1"/>
          </p:nvPr>
        </p:nvSpPr>
        <p:spPr/>
        <p:txBody>
          <a:bodyPr/>
          <a:lstStyle/>
          <a:p>
            <a:r>
              <a:rPr lang="en-US" dirty="0" smtClean="0"/>
              <a:t>Short-Term	</a:t>
            </a:r>
            <a:endParaRPr lang="en-US" dirty="0"/>
          </a:p>
        </p:txBody>
      </p:sp>
      <p:sp>
        <p:nvSpPr>
          <p:cNvPr id="6" name="Content Placeholder 5"/>
          <p:cNvSpPr>
            <a:spLocks noGrp="1"/>
          </p:cNvSpPr>
          <p:nvPr>
            <p:ph sz="half" idx="2"/>
          </p:nvPr>
        </p:nvSpPr>
        <p:spPr/>
        <p:txBody>
          <a:bodyPr/>
          <a:lstStyle/>
          <a:p>
            <a:r>
              <a:rPr lang="en-US" dirty="0" smtClean="0"/>
              <a:t>Distorted perception</a:t>
            </a:r>
          </a:p>
          <a:p>
            <a:r>
              <a:rPr lang="en-US" dirty="0" smtClean="0"/>
              <a:t>Loss of coordination</a:t>
            </a:r>
          </a:p>
          <a:p>
            <a:r>
              <a:rPr lang="en-US" dirty="0" smtClean="0"/>
              <a:t>Trouble with thinking and problem solving</a:t>
            </a:r>
          </a:p>
          <a:p>
            <a:r>
              <a:rPr lang="en-US" dirty="0" smtClean="0"/>
              <a:t>Paranoia and anxiety</a:t>
            </a:r>
          </a:p>
          <a:p>
            <a:r>
              <a:rPr lang="en-US" dirty="0" smtClean="0"/>
              <a:t>Short-term memory loss</a:t>
            </a:r>
          </a:p>
          <a:p>
            <a:endParaRPr lang="en-US" dirty="0"/>
          </a:p>
        </p:txBody>
      </p:sp>
      <p:sp>
        <p:nvSpPr>
          <p:cNvPr id="7" name="Text Placeholder 6"/>
          <p:cNvSpPr>
            <a:spLocks noGrp="1"/>
          </p:cNvSpPr>
          <p:nvPr>
            <p:ph type="body" sz="quarter" idx="3"/>
          </p:nvPr>
        </p:nvSpPr>
        <p:spPr/>
        <p:txBody>
          <a:bodyPr/>
          <a:lstStyle/>
          <a:p>
            <a:r>
              <a:rPr lang="en-US" dirty="0" smtClean="0"/>
              <a:t>Long-Term</a:t>
            </a:r>
            <a:endParaRPr lang="en-US" dirty="0"/>
          </a:p>
        </p:txBody>
      </p:sp>
      <p:sp>
        <p:nvSpPr>
          <p:cNvPr id="8" name="Content Placeholder 7"/>
          <p:cNvSpPr>
            <a:spLocks noGrp="1"/>
          </p:cNvSpPr>
          <p:nvPr>
            <p:ph sz="quarter" idx="4"/>
          </p:nvPr>
        </p:nvSpPr>
        <p:spPr>
          <a:xfrm>
            <a:off x="4645025" y="2271713"/>
            <a:ext cx="4041775" cy="2528887"/>
          </a:xfrm>
        </p:spPr>
        <p:txBody>
          <a:bodyPr>
            <a:normAutofit/>
          </a:bodyPr>
          <a:lstStyle/>
          <a:p>
            <a:r>
              <a:rPr lang="en-US" dirty="0" smtClean="0"/>
              <a:t>Damage to lungs</a:t>
            </a:r>
          </a:p>
          <a:p>
            <a:r>
              <a:rPr lang="en-US" dirty="0" smtClean="0"/>
              <a:t>Fatal accidents</a:t>
            </a:r>
          </a:p>
          <a:p>
            <a:r>
              <a:rPr lang="en-US" dirty="0" smtClean="0"/>
              <a:t>Depression</a:t>
            </a:r>
          </a:p>
          <a:p>
            <a:r>
              <a:rPr lang="en-US" dirty="0" smtClean="0"/>
              <a:t>Anxiety</a:t>
            </a:r>
          </a:p>
          <a:p>
            <a:pPr>
              <a:buNone/>
            </a:pPr>
            <a:endParaRPr lang="en-US" dirty="0" smtClean="0"/>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7881"/>
            <a:ext cx="3886199" cy="1162050"/>
          </a:xfrm>
        </p:spPr>
        <p:txBody>
          <a:bodyPr>
            <a:noAutofit/>
          </a:bodyPr>
          <a:lstStyle/>
          <a:p>
            <a:r>
              <a:rPr lang="en-US" sz="3400" dirty="0" smtClean="0"/>
              <a:t>Methamphetamine</a:t>
            </a:r>
            <a:endParaRPr lang="en-US" sz="3900" dirty="0"/>
          </a:p>
        </p:txBody>
      </p:sp>
      <p:sp>
        <p:nvSpPr>
          <p:cNvPr id="6" name="Content Placeholder 5"/>
          <p:cNvSpPr>
            <a:spLocks noGrp="1"/>
          </p:cNvSpPr>
          <p:nvPr>
            <p:ph idx="1"/>
          </p:nvPr>
        </p:nvSpPr>
        <p:spPr>
          <a:xfrm>
            <a:off x="4800600" y="1435099"/>
            <a:ext cx="3794760" cy="4629526"/>
          </a:xfrm>
        </p:spPr>
        <p:txBody>
          <a:bodyPr/>
          <a:lstStyle/>
          <a:p>
            <a:r>
              <a:rPr lang="en-US" dirty="0" smtClean="0"/>
              <a:t>Meth is a highly addictive stimulant that releases the brain chemical dopamine.  </a:t>
            </a:r>
          </a:p>
          <a:p>
            <a:r>
              <a:rPr lang="en-US" dirty="0" smtClean="0"/>
              <a:t>Meth is a very dangerous drug to make, as it contains many chemicals that are harmful to the body.</a:t>
            </a:r>
          </a:p>
          <a:p>
            <a:r>
              <a:rPr lang="en-US" dirty="0" smtClean="0"/>
              <a:t>Meth can be snorted, smoked, or injected into the bloodstream.</a:t>
            </a:r>
            <a:endParaRPr lang="en-US" dirty="0"/>
          </a:p>
        </p:txBody>
      </p:sp>
      <p:pic>
        <p:nvPicPr>
          <p:cNvPr id="8" name="Picture 7" descr="images-1.jpg"/>
          <p:cNvPicPr>
            <a:picLocks noChangeAspect="1"/>
          </p:cNvPicPr>
          <p:nvPr/>
        </p:nvPicPr>
        <p:blipFill>
          <a:blip r:embed="rId2"/>
          <a:stretch>
            <a:fillRect/>
          </a:stretch>
        </p:blipFill>
        <p:spPr>
          <a:xfrm>
            <a:off x="265112" y="1435099"/>
            <a:ext cx="4078287" cy="469106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Risks and Effects</a:t>
            </a:r>
            <a:endParaRPr lang="en-US" dirty="0"/>
          </a:p>
        </p:txBody>
      </p:sp>
      <p:sp>
        <p:nvSpPr>
          <p:cNvPr id="5" name="Text Placeholder 4"/>
          <p:cNvSpPr>
            <a:spLocks noGrp="1"/>
          </p:cNvSpPr>
          <p:nvPr>
            <p:ph type="body" idx="1"/>
          </p:nvPr>
        </p:nvSpPr>
        <p:spPr/>
        <p:txBody>
          <a:bodyPr/>
          <a:lstStyle/>
          <a:p>
            <a:r>
              <a:rPr lang="en-US" dirty="0" smtClean="0"/>
              <a:t>Short-Term</a:t>
            </a:r>
            <a:endParaRPr lang="en-US" dirty="0"/>
          </a:p>
        </p:txBody>
      </p:sp>
      <p:sp>
        <p:nvSpPr>
          <p:cNvPr id="6" name="Content Placeholder 5"/>
          <p:cNvSpPr>
            <a:spLocks noGrp="1"/>
          </p:cNvSpPr>
          <p:nvPr>
            <p:ph sz="half" idx="2"/>
          </p:nvPr>
        </p:nvSpPr>
        <p:spPr/>
        <p:txBody>
          <a:bodyPr/>
          <a:lstStyle/>
          <a:p>
            <a:r>
              <a:rPr lang="en-US" dirty="0" smtClean="0"/>
              <a:t>Increased wakefulness</a:t>
            </a:r>
          </a:p>
          <a:p>
            <a:r>
              <a:rPr lang="en-US" dirty="0" smtClean="0"/>
              <a:t>Decreased appetite</a:t>
            </a:r>
          </a:p>
          <a:p>
            <a:r>
              <a:rPr lang="en-US" dirty="0" smtClean="0"/>
              <a:t>Irregular heartbeat</a:t>
            </a:r>
          </a:p>
          <a:p>
            <a:r>
              <a:rPr lang="en-US" dirty="0" smtClean="0"/>
              <a:t>Increased blood pressure</a:t>
            </a:r>
            <a:endParaRPr lang="en-US" dirty="0"/>
          </a:p>
        </p:txBody>
      </p:sp>
      <p:sp>
        <p:nvSpPr>
          <p:cNvPr id="7" name="Text Placeholder 6"/>
          <p:cNvSpPr>
            <a:spLocks noGrp="1"/>
          </p:cNvSpPr>
          <p:nvPr>
            <p:ph type="body" sz="quarter" idx="3"/>
          </p:nvPr>
        </p:nvSpPr>
        <p:spPr/>
        <p:txBody>
          <a:bodyPr/>
          <a:lstStyle/>
          <a:p>
            <a:r>
              <a:rPr lang="en-US" dirty="0" smtClean="0"/>
              <a:t>Long-Term</a:t>
            </a:r>
            <a:endParaRPr lang="en-US" dirty="0"/>
          </a:p>
        </p:txBody>
      </p:sp>
      <p:sp>
        <p:nvSpPr>
          <p:cNvPr id="8" name="Content Placeholder 7"/>
          <p:cNvSpPr>
            <a:spLocks noGrp="1"/>
          </p:cNvSpPr>
          <p:nvPr>
            <p:ph sz="quarter" idx="4"/>
          </p:nvPr>
        </p:nvSpPr>
        <p:spPr>
          <a:xfrm>
            <a:off x="4661853" y="2271713"/>
            <a:ext cx="3566160" cy="3792911"/>
          </a:xfrm>
        </p:spPr>
        <p:txBody>
          <a:bodyPr/>
          <a:lstStyle/>
          <a:p>
            <a:r>
              <a:rPr lang="en-US" dirty="0" smtClean="0"/>
              <a:t>Anxious and violent behavior</a:t>
            </a:r>
          </a:p>
          <a:p>
            <a:r>
              <a:rPr lang="en-US" dirty="0" smtClean="0"/>
              <a:t>Tremors</a:t>
            </a:r>
          </a:p>
          <a:p>
            <a:r>
              <a:rPr lang="en-US" dirty="0" smtClean="0"/>
              <a:t>Scabs and open sores </a:t>
            </a:r>
          </a:p>
          <a:p>
            <a:r>
              <a:rPr lang="en-US" dirty="0" smtClean="0"/>
              <a:t>Loss of weight</a:t>
            </a:r>
          </a:p>
          <a:p>
            <a:r>
              <a:rPr lang="en-US" dirty="0" smtClean="0"/>
              <a:t>Prolonged insomnia</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Meth: Not Even Once</a:t>
            </a:r>
            <a:endParaRPr lang="en-US" dirty="0"/>
          </a:p>
        </p:txBody>
      </p:sp>
      <p:sp>
        <p:nvSpPr>
          <p:cNvPr id="8" name="Content Placeholder 7"/>
          <p:cNvSpPr>
            <a:spLocks noGrp="1"/>
          </p:cNvSpPr>
          <p:nvPr>
            <p:ph idx="1"/>
          </p:nvPr>
        </p:nvSpPr>
        <p:spPr>
          <a:xfrm>
            <a:off x="914400" y="1747838"/>
            <a:ext cx="7313613" cy="614362"/>
          </a:xfrm>
        </p:spPr>
        <p:txBody>
          <a:bodyPr/>
          <a:lstStyle/>
          <a:p>
            <a:r>
              <a:rPr lang="en-US" dirty="0" smtClean="0">
                <a:hlinkClick r:id="rId3"/>
              </a:rPr>
              <a:t>http://www.youtube.com/watch?v=LkLiwPhdUJU</a:t>
            </a:r>
            <a:endParaRPr lang="en-US" dirty="0" smtClean="0"/>
          </a:p>
          <a:p>
            <a:pPr>
              <a:buNone/>
            </a:pPr>
            <a:endParaRPr lang="en-US" dirty="0"/>
          </a:p>
        </p:txBody>
      </p:sp>
      <p:pic>
        <p:nvPicPr>
          <p:cNvPr id="15" name="Picture 14" descr="Idaho+meth+slogan+-+not+even+once.jpg"/>
          <p:cNvPicPr>
            <a:picLocks noChangeAspect="1"/>
          </p:cNvPicPr>
          <p:nvPr/>
        </p:nvPicPr>
        <p:blipFill>
          <a:blip r:embed="rId4"/>
          <a:stretch>
            <a:fillRect/>
          </a:stretch>
        </p:blipFill>
        <p:spPr>
          <a:xfrm>
            <a:off x="228600" y="2514600"/>
            <a:ext cx="8686800" cy="38354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udio">
  <a:themeElements>
    <a:clrScheme name="Studio">
      <a:dk1>
        <a:sysClr val="windowText" lastClr="000000"/>
      </a:dk1>
      <a:lt1>
        <a:sysClr val="window" lastClr="FFFFFF"/>
      </a:lt1>
      <a:dk2>
        <a:srgbClr val="535252"/>
      </a:dk2>
      <a:lt2>
        <a:srgbClr val="AAB5C2"/>
      </a:lt2>
      <a:accent1>
        <a:srgbClr val="F7901E"/>
      </a:accent1>
      <a:accent2>
        <a:srgbClr val="FEC60B"/>
      </a:accent2>
      <a:accent3>
        <a:srgbClr val="9FE62F"/>
      </a:accent3>
      <a:accent4>
        <a:srgbClr val="4EA5D1"/>
      </a:accent4>
      <a:accent5>
        <a:srgbClr val="1C4596"/>
      </a:accent5>
      <a:accent6>
        <a:srgbClr val="542D90"/>
      </a:accent6>
      <a:hlink>
        <a:srgbClr val="ED2024"/>
      </a:hlink>
      <a:folHlink>
        <a:srgbClr val="BD912D"/>
      </a:folHlink>
    </a:clrScheme>
    <a:fontScheme name="Studio">
      <a:majorFont>
        <a:latin typeface="Corbel"/>
        <a:ea typeface=""/>
        <a:cs typeface=""/>
        <a:font script="Jpan" typeface="ＭＳ Ｐゴシック"/>
      </a:majorFont>
      <a:minorFont>
        <a:latin typeface="Corbel"/>
        <a:ea typeface=""/>
        <a:cs typeface=""/>
        <a:font script="Jpan" typeface="ＭＳ Ｐゴシック"/>
      </a:minorFont>
    </a:fontScheme>
    <a:fmtScheme name="Studio">
      <a:fillStyleLst>
        <a:solidFill>
          <a:schemeClr val="phClr"/>
        </a:solidFill>
        <a:gradFill rotWithShape="1">
          <a:gsLst>
            <a:gs pos="38000">
              <a:schemeClr val="phClr">
                <a:tint val="100000"/>
                <a:satMod val="100000"/>
              </a:schemeClr>
            </a:gs>
            <a:gs pos="100000">
              <a:schemeClr val="phClr">
                <a:tint val="100000"/>
                <a:shade val="50000"/>
                <a:hueMod val="100000"/>
                <a:satMod val="100000"/>
                <a:lumMod val="100000"/>
              </a:schemeClr>
            </a:gs>
          </a:gsLst>
          <a:lin ang="5400000" scaled="1"/>
        </a:gradFill>
        <a:gradFill rotWithShape="1">
          <a:gsLst>
            <a:gs pos="0">
              <a:schemeClr val="phClr">
                <a:tint val="100000"/>
                <a:shade val="100000"/>
                <a:satMod val="100000"/>
              </a:schemeClr>
            </a:gs>
            <a:gs pos="60000">
              <a:schemeClr val="phClr">
                <a:tint val="100000"/>
                <a:shade val="60000"/>
                <a:alpha val="100000"/>
                <a:satMod val="100000"/>
                <a:lumMod val="100000"/>
              </a:schemeClr>
            </a:gs>
            <a:gs pos="100000">
              <a:schemeClr val="phClr">
                <a:shade val="20000"/>
                <a:satMod val="100000"/>
                <a:lumMod val="100000"/>
              </a:schemeClr>
            </a:gs>
          </a:gsLst>
          <a:lin ang="5400000" scaled="0"/>
        </a:gradFill>
      </a:fillStyleLst>
      <a:lnStyleLst>
        <a:ln w="28575" cap="flat" cmpd="sng" algn="ctr">
          <a:solidFill>
            <a:schemeClr val="phClr">
              <a:shade val="95000"/>
              <a:satMod val="105000"/>
            </a:schemeClr>
          </a:solidFill>
          <a:prstDash val="solid"/>
        </a:ln>
        <a:ln w="47625"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reflection blurRad="101600" stA="26000" endPos="20000" dist="12700" dir="5400000" sy="-100000" rotWithShape="0"/>
          </a:effectLst>
        </a:effectStyle>
        <a:effectStyle>
          <a:effectLst>
            <a:outerShdw blurRad="444500" dist="317500" dir="5400000" sx="90000" sy="-25000" rotWithShape="0">
              <a:srgbClr val="000000">
                <a:alpha val="35000"/>
              </a:srgbClr>
            </a:outerShdw>
          </a:effectLst>
          <a:scene3d>
            <a:camera prst="orthographicFront">
              <a:rot lat="0" lon="0" rev="0"/>
            </a:camera>
            <a:lightRig rig="chilly" dir="t"/>
          </a:scene3d>
          <a:sp3d contourW="12700" prstMaterial="softEdge">
            <a:bevelT w="63500" h="2540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30000">
              <a:schemeClr val="phClr">
                <a:tint val="10000"/>
                <a:alpha val="80000"/>
                <a:satMod val="300000"/>
              </a:schemeClr>
            </a:gs>
            <a:gs pos="100000">
              <a:schemeClr val="phClr">
                <a:tint val="80000"/>
                <a:shade val="100000"/>
                <a:alpha val="100000"/>
                <a:satMod val="200000"/>
              </a:schemeClr>
            </a:gs>
          </a:gsLst>
          <a:lin ang="5400000" scaled="1"/>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Studio.thmx</Template>
  <TotalTime>248</TotalTime>
  <Words>725</Words>
  <Application>Microsoft Macintosh PowerPoint</Application>
  <PresentationFormat>On-screen Show (4:3)</PresentationFormat>
  <Paragraphs>73</Paragraphs>
  <Slides>8</Slides>
  <Notes>6</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Studio</vt:lpstr>
      <vt:lpstr>Effects of Drugs</vt:lpstr>
      <vt:lpstr>Alcohol</vt:lpstr>
      <vt:lpstr>Risks and Effects</vt:lpstr>
      <vt:lpstr>Marijuana</vt:lpstr>
      <vt:lpstr>Risks and Effects</vt:lpstr>
      <vt:lpstr>Methamphetamine</vt:lpstr>
      <vt:lpstr>Risks and Effects</vt:lpstr>
      <vt:lpstr>Meth: Not Even Once</vt:lpstr>
    </vt:vector>
  </TitlesOfParts>
  <Company>appalachian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Drugs</dc:title>
  <dc:creator>Christopher Moen</dc:creator>
  <cp:lastModifiedBy>Donna Breitenstein</cp:lastModifiedBy>
  <cp:revision>32</cp:revision>
  <cp:lastPrinted>2012-05-04T17:46:39Z</cp:lastPrinted>
  <dcterms:created xsi:type="dcterms:W3CDTF">2012-05-04T17:39:57Z</dcterms:created>
  <dcterms:modified xsi:type="dcterms:W3CDTF">2012-05-04T17:46:41Z</dcterms:modified>
</cp:coreProperties>
</file>